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DBE19-58E4-47D5-A03E-89036ADE0211}" type="datetimeFigureOut">
              <a:rPr lang="en-US" smtClean="0"/>
              <a:pPr/>
              <a:t>9/24/2025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DBE19-58E4-47D5-A03E-89036ADE0211}" type="datetimeFigureOut">
              <a:rPr lang="en-US" smtClean="0"/>
              <a:pPr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40172-DCEB-4630-8C04-83338EB1EC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 the deep, deep love of Jesus.pn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sih Yesus yang Da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188640"/>
            <a:ext cx="5286412" cy="5257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 yang </a:t>
            </a:r>
            <a:r>
              <a:rPr lang="en-US" b="1" dirty="0" err="1" smtClean="0"/>
              <a:t>Dalam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7356" y="1428736"/>
            <a:ext cx="5715040" cy="42862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, O, </a:t>
            </a:r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terhingga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bebas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bagai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g'lombang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lautan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besar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meliputi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diriku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curahkan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Kau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limpahkan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diriku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dengan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-Mu.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Pimpin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daku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s'panjang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hidup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sampai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sorga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teduh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, O, </a:t>
            </a:r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masyhurkan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s'nantiasa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ajaib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indah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berubah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s'lamanya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menilik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datanglah</a:t>
            </a:r>
            <a:r>
              <a:rPr lang="en-US" sz="1800" b="1" dirty="0" smtClean="0">
                <a:solidFill>
                  <a:schemeClr val="tx1"/>
                </a:solidFill>
              </a:rPr>
              <a:t>, '</a:t>
            </a:r>
            <a:r>
              <a:rPr lang="en-US" sz="1800" b="1" dirty="0" err="1" smtClean="0">
                <a:solidFill>
                  <a:schemeClr val="tx1"/>
                </a:solidFill>
              </a:rPr>
              <a:t>tuk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s'lamatkan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diriku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berdoa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untuk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takhta</a:t>
            </a:r>
            <a:r>
              <a:rPr lang="en-US" sz="1800" b="1" dirty="0" smtClean="0">
                <a:solidFill>
                  <a:schemeClr val="tx1"/>
                </a:solidFill>
              </a:rPr>
              <a:t> yang </a:t>
            </a:r>
            <a:r>
              <a:rPr lang="en-US" sz="1800" b="1" dirty="0" err="1" smtClean="0">
                <a:solidFill>
                  <a:schemeClr val="tx1"/>
                </a:solidFill>
              </a:rPr>
              <a:t>mulia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Kasih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Yesus</a:t>
            </a:r>
            <a:r>
              <a:rPr lang="en-US" sz="1800" b="1" dirty="0" smtClean="0">
                <a:solidFill>
                  <a:schemeClr val="tx1"/>
                </a:solidFill>
              </a:rPr>
              <a:t>, O, </a:t>
            </a:r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nya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tak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terhingga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besar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melebihi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lautan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besar</a:t>
            </a:r>
            <a:r>
              <a:rPr lang="en-US" sz="1800" b="1" dirty="0" smtClean="0">
                <a:solidFill>
                  <a:schemeClr val="tx1"/>
                </a:solidFill>
              </a:rPr>
              <a:t>,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berteduh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amanlah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Lebih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lebih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tinggi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lebih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luas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s'mua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angkatku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dosa</a:t>
            </a:r>
            <a:r>
              <a:rPr lang="en-US" sz="1800" b="1" dirty="0" smtClean="0">
                <a:solidFill>
                  <a:schemeClr val="tx1"/>
                </a:solidFill>
              </a:rPr>
              <a:t>, '</a:t>
            </a:r>
            <a:r>
              <a:rPr lang="en-US" sz="1800" b="1" dirty="0" err="1" smtClean="0">
                <a:solidFill>
                  <a:schemeClr val="tx1"/>
                </a:solidFill>
              </a:rPr>
              <a:t>ku</a:t>
            </a:r>
            <a:r>
              <a:rPr lang="en-US" sz="1800" b="1" dirty="0" smtClean="0">
                <a:solidFill>
                  <a:schemeClr val="tx1"/>
                </a:solidFill>
              </a:rPr>
              <a:t> '</a:t>
            </a:r>
            <a:r>
              <a:rPr lang="en-US" sz="1800" b="1" dirty="0" err="1" smtClean="0">
                <a:solidFill>
                  <a:schemeClr val="tx1"/>
                </a:solidFill>
              </a:rPr>
              <a:t>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puji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slamanya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133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Kasih Yesus yang Dalam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Kasih Yesus yang Dalam </dc:title>
  <dc:creator>mary</dc:creator>
  <cp:lastModifiedBy>FRONT</cp:lastModifiedBy>
  <cp:revision>8</cp:revision>
  <dcterms:created xsi:type="dcterms:W3CDTF">2021-02-20T17:33:17Z</dcterms:created>
  <dcterms:modified xsi:type="dcterms:W3CDTF">2025-09-25T16:22:28Z</dcterms:modified>
</cp:coreProperties>
</file>