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7CACD-FF85-491B-A193-11AD12D792D0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62F99-8793-4B0F-9FD5-60D88F3B0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7CACD-FF85-491B-A193-11AD12D792D0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62F99-8793-4B0F-9FD5-60D88F3B0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7CACD-FF85-491B-A193-11AD12D792D0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62F99-8793-4B0F-9FD5-60D88F3B0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7CACD-FF85-491B-A193-11AD12D792D0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62F99-8793-4B0F-9FD5-60D88F3B0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7CACD-FF85-491B-A193-11AD12D792D0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62F99-8793-4B0F-9FD5-60D88F3B0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7CACD-FF85-491B-A193-11AD12D792D0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62F99-8793-4B0F-9FD5-60D88F3B0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7CACD-FF85-491B-A193-11AD12D792D0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62F99-8793-4B0F-9FD5-60D88F3B0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7CACD-FF85-491B-A193-11AD12D792D0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62F99-8793-4B0F-9FD5-60D88F3B0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7CACD-FF85-491B-A193-11AD12D792D0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62F99-8793-4B0F-9FD5-60D88F3B0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7CACD-FF85-491B-A193-11AD12D792D0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62F99-8793-4B0F-9FD5-60D88F3B0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7CACD-FF85-491B-A193-11AD12D792D0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62F99-8793-4B0F-9FD5-60D88F3B0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7CACD-FF85-491B-A193-11AD12D792D0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62F99-8793-4B0F-9FD5-60D88F3B00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 당신은 사랑의 빛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ézus tiszta lényed néz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0"/>
            <a:ext cx="54864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Jézus</a:t>
            </a:r>
            <a:r>
              <a:rPr lang="en-US" b="1" dirty="0" smtClean="0"/>
              <a:t> </a:t>
            </a:r>
            <a:r>
              <a:rPr lang="en-US" b="1" dirty="0" err="1" smtClean="0"/>
              <a:t>tiszta</a:t>
            </a:r>
            <a:r>
              <a:rPr lang="en-US" b="1" dirty="0" smtClean="0"/>
              <a:t> </a:t>
            </a:r>
            <a:r>
              <a:rPr lang="en-US" b="1" dirty="0" err="1" smtClean="0"/>
              <a:t>lényed</a:t>
            </a:r>
            <a:r>
              <a:rPr lang="en-US" b="1" dirty="0" smtClean="0"/>
              <a:t> </a:t>
            </a:r>
            <a:r>
              <a:rPr lang="en-US" b="1" dirty="0" err="1" smtClean="0"/>
              <a:t>nézve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33400"/>
            <a:ext cx="4495800" cy="3657600"/>
          </a:xfrm>
        </p:spPr>
        <p:txBody>
          <a:bodyPr>
            <a:noAutofit/>
          </a:bodyPr>
          <a:lstStyle/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Jézus, tiszta lényed nézve,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Lelkünk vágyik az égi fényre.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Jöjj, a szívünket átadjuk néked,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Töltsön el öröm mennyei béke.</a:t>
            </a:r>
          </a:p>
          <a:p>
            <a:pPr algn="l"/>
            <a:endParaRPr lang="hu-H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Refr.: 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Világíts, világíts!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Jézus, ragyogj, töltsd be szent égi fénnyel éltünk.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Szívünk tüzét kérünk gerjeszd fel!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Hadd jusson el minden néphez e nagy kegyelem,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Küldd szent tüzed, mindenhol fény legyen!</a:t>
            </a:r>
          </a:p>
          <a:p>
            <a:pPr algn="l"/>
            <a:endParaRPr lang="hu-H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Mért kell, ó, az éjben járnunk;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Célt, reményt vajon hol találunk?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Benned, Úr Jézus, megtaláltuk ezt,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Üdvünk éltünk ára a kereszt.</a:t>
            </a:r>
          </a:p>
          <a:p>
            <a:pPr algn="l"/>
            <a:endParaRPr lang="hu-H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Bárcsak Krisztus égi fénye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Rólunk visszatükröződne!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Hadd látnák meg az emberek rajtunk,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Bűnünk terhétől megszabadultunk</a:t>
            </a:r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123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Jézus tiszta lényed nézve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Jézus tiszta lényed nézve hungary</dc:title>
  <dc:creator>FRONT</dc:creator>
  <cp:lastModifiedBy>FRONT</cp:lastModifiedBy>
  <cp:revision>5</cp:revision>
  <dcterms:created xsi:type="dcterms:W3CDTF">2025-09-26T00:44:43Z</dcterms:created>
  <dcterms:modified xsi:type="dcterms:W3CDTF">2025-09-30T15:20:43Z</dcterms:modified>
</cp:coreProperties>
</file>