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60006-B632-40AB-B4BB-927E95168D61}" type="datetimeFigureOut">
              <a:rPr lang="en-US" smtClean="0"/>
              <a:pPr/>
              <a:t>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40CA1-2672-4689-A858-F62E41D3B8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60006-B632-40AB-B4BB-927E95168D61}" type="datetimeFigureOut">
              <a:rPr lang="en-US" smtClean="0"/>
              <a:pPr/>
              <a:t>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40CA1-2672-4689-A858-F62E41D3B8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60006-B632-40AB-B4BB-927E95168D61}" type="datetimeFigureOut">
              <a:rPr lang="en-US" smtClean="0"/>
              <a:pPr/>
              <a:t>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40CA1-2672-4689-A858-F62E41D3B8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60006-B632-40AB-B4BB-927E95168D61}" type="datetimeFigureOut">
              <a:rPr lang="en-US" smtClean="0"/>
              <a:pPr/>
              <a:t>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40CA1-2672-4689-A858-F62E41D3B8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60006-B632-40AB-B4BB-927E95168D61}" type="datetimeFigureOut">
              <a:rPr lang="en-US" smtClean="0"/>
              <a:pPr/>
              <a:t>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40CA1-2672-4689-A858-F62E41D3B8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60006-B632-40AB-B4BB-927E95168D61}" type="datetimeFigureOut">
              <a:rPr lang="en-US" smtClean="0"/>
              <a:pPr/>
              <a:t>9/10/2025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40CA1-2672-4689-A858-F62E41D3B8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60006-B632-40AB-B4BB-927E95168D61}" type="datetimeFigureOut">
              <a:rPr lang="en-US" smtClean="0"/>
              <a:pPr/>
              <a:t>9/10/2025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40CA1-2672-4689-A858-F62E41D3B8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60006-B632-40AB-B4BB-927E95168D61}" type="datetimeFigureOut">
              <a:rPr lang="en-US" smtClean="0"/>
              <a:pPr/>
              <a:t>9/10/2025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40CA1-2672-4689-A858-F62E41D3B8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60006-B632-40AB-B4BB-927E95168D61}" type="datetimeFigureOut">
              <a:rPr lang="en-US" smtClean="0"/>
              <a:pPr/>
              <a:t>9/10/2025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40CA1-2672-4689-A858-F62E41D3B8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60006-B632-40AB-B4BB-927E95168D61}" type="datetimeFigureOut">
              <a:rPr lang="en-US" smtClean="0"/>
              <a:pPr/>
              <a:t>9/10/2025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40CA1-2672-4689-A858-F62E41D3B8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60006-B632-40AB-B4BB-927E95168D61}" type="datetimeFigureOut">
              <a:rPr lang="en-US" smtClean="0"/>
              <a:pPr/>
              <a:t>9/10/2025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40CA1-2672-4689-A858-F62E41D3B8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460006-B632-40AB-B4BB-927E95168D61}" type="datetimeFigureOut">
              <a:rPr lang="en-US" smtClean="0"/>
              <a:pPr/>
              <a:t>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540CA1-2672-4689-A858-F62E41D3B82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큰 죄에 빠진 날 위해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ak jestem idę całkiem ta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6400" y="152399"/>
            <a:ext cx="5791200" cy="533401"/>
          </a:xfrm>
        </p:spPr>
        <p:txBody>
          <a:bodyPr>
            <a:normAutofit fontScale="90000"/>
          </a:bodyPr>
          <a:lstStyle/>
          <a:p>
            <a:r>
              <a:rPr lang="pl-PL" b="1" dirty="0" smtClean="0"/>
              <a:t>Jak jestem idę całkiem tak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143000"/>
            <a:ext cx="3810000" cy="5257800"/>
          </a:xfrm>
        </p:spPr>
        <p:txBody>
          <a:bodyPr numCol="1">
            <a:noAutofit/>
          </a:bodyPr>
          <a:lstStyle/>
          <a:p>
            <a:pPr algn="l"/>
            <a:r>
              <a:rPr lang="pl-PL" sz="2000" b="1" dirty="0" smtClean="0">
                <a:solidFill>
                  <a:schemeClr val="tx1"/>
                </a:solidFill>
              </a:rPr>
              <a:t>1. Jak jestem, idę całkiem tak</a:t>
            </a:r>
          </a:p>
          <a:p>
            <a:pPr algn="l"/>
            <a:r>
              <a:rPr lang="pl-PL" sz="2000" b="1" dirty="0" smtClean="0">
                <a:solidFill>
                  <a:schemeClr val="tx1"/>
                </a:solidFill>
              </a:rPr>
              <a:t>Pod krzyża Twego święty znak;</a:t>
            </a:r>
          </a:p>
          <a:p>
            <a:pPr algn="l"/>
            <a:r>
              <a:rPr lang="pl-PL" sz="2000" b="1" dirty="0" smtClean="0">
                <a:solidFill>
                  <a:schemeClr val="tx1"/>
                </a:solidFill>
              </a:rPr>
              <a:t>Ozdoby mnie biednemu brak,</a:t>
            </a:r>
          </a:p>
          <a:p>
            <a:pPr algn="l"/>
            <a:r>
              <a:rPr lang="pl-PL" sz="2000" b="1" dirty="0" smtClean="0">
                <a:solidFill>
                  <a:schemeClr val="tx1"/>
                </a:solidFill>
              </a:rPr>
              <a:t>Więc idę już, Baranku mój!</a:t>
            </a:r>
          </a:p>
          <a:p>
            <a:pPr algn="l"/>
            <a:endParaRPr lang="pl-PL" sz="2000" b="1" dirty="0" smtClean="0">
              <a:solidFill>
                <a:schemeClr val="tx1"/>
              </a:solidFill>
            </a:endParaRPr>
          </a:p>
          <a:p>
            <a:pPr algn="l"/>
            <a:r>
              <a:rPr lang="pl-PL" sz="2000" b="1" dirty="0" smtClean="0">
                <a:solidFill>
                  <a:schemeClr val="tx1"/>
                </a:solidFill>
              </a:rPr>
              <a:t>2. Jak jestem, idę pełen wad,</a:t>
            </a:r>
          </a:p>
          <a:p>
            <a:pPr algn="l"/>
            <a:r>
              <a:rPr lang="pl-PL" sz="2000" b="1" dirty="0" smtClean="0">
                <a:solidFill>
                  <a:schemeClr val="tx1"/>
                </a:solidFill>
              </a:rPr>
              <a:t>Obdar­ty z niewinności szat,</a:t>
            </a:r>
          </a:p>
          <a:p>
            <a:pPr algn="l"/>
            <a:r>
              <a:rPr lang="pl-PL" sz="2000" b="1" dirty="0" smtClean="0">
                <a:solidFill>
                  <a:schemeClr val="tx1"/>
                </a:solidFill>
              </a:rPr>
              <a:t>By w serce promyk łaski padł;</a:t>
            </a:r>
          </a:p>
          <a:p>
            <a:pPr algn="l"/>
            <a:r>
              <a:rPr lang="pl-PL" sz="2000" b="1" dirty="0" smtClean="0">
                <a:solidFill>
                  <a:schemeClr val="tx1"/>
                </a:solidFill>
              </a:rPr>
              <a:t>Tak idę już, Baranku mój!</a:t>
            </a:r>
          </a:p>
          <a:p>
            <a:pPr algn="l"/>
            <a:endParaRPr lang="pl-PL" sz="2000" b="1" dirty="0" smtClean="0">
              <a:solidFill>
                <a:schemeClr val="tx1"/>
              </a:solidFill>
            </a:endParaRPr>
          </a:p>
          <a:p>
            <a:pPr algn="l"/>
            <a:r>
              <a:rPr lang="pl-PL" sz="2000" b="1" dirty="0" smtClean="0">
                <a:solidFill>
                  <a:schemeClr val="tx1"/>
                </a:solidFill>
              </a:rPr>
              <a:t>3. Jak jestem, pełen żalu, skruch,</a:t>
            </a:r>
          </a:p>
          <a:p>
            <a:pPr algn="l"/>
            <a:r>
              <a:rPr lang="pl-PL" sz="2000" b="1" dirty="0" smtClean="0">
                <a:solidFill>
                  <a:schemeClr val="tx1"/>
                </a:solidFill>
              </a:rPr>
              <a:t>Odwaga ma rozwiana w puch;</a:t>
            </a:r>
          </a:p>
          <a:p>
            <a:pPr algn="l"/>
            <a:r>
              <a:rPr lang="pl-PL" sz="2000" b="1" dirty="0" smtClean="0">
                <a:solidFill>
                  <a:schemeClr val="tx1"/>
                </a:solidFill>
              </a:rPr>
              <a:t>W Twej łasce tylko ufny duch,</a:t>
            </a:r>
          </a:p>
          <a:p>
            <a:pPr algn="l"/>
            <a:r>
              <a:rPr lang="pl-PL" sz="2000" b="1" dirty="0" smtClean="0">
                <a:solidFill>
                  <a:schemeClr val="tx1"/>
                </a:solidFill>
              </a:rPr>
              <a:t>Więc idę już, Baranku mój!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</TotalTime>
  <Words>89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Jak jestem idę całkiem tak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Jak jestem, idę Polish</dc:title>
  <dc:creator>FRONT</dc:creator>
  <cp:lastModifiedBy>FRONT</cp:lastModifiedBy>
  <cp:revision>7</cp:revision>
  <dcterms:created xsi:type="dcterms:W3CDTF">2024-04-23T17:47:56Z</dcterms:created>
  <dcterms:modified xsi:type="dcterms:W3CDTF">2025-09-10T14:35:36Z</dcterms:modified>
</cp:coreProperties>
</file>