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256F1-0766-4661-AE18-502A305E1745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A0464-8676-4247-83C0-0DF5A419A1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 celkom taký, aký s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Ja</a:t>
            </a:r>
            <a:r>
              <a:rPr lang="en-US" b="1" dirty="0" smtClean="0"/>
              <a:t> </a:t>
            </a:r>
            <a:r>
              <a:rPr lang="en-US" b="1" dirty="0" err="1" smtClean="0"/>
              <a:t>celkom</a:t>
            </a:r>
            <a:r>
              <a:rPr lang="en-US" b="1" dirty="0" smtClean="0"/>
              <a:t> </a:t>
            </a:r>
            <a:r>
              <a:rPr lang="en-US" b="1" dirty="0" err="1" smtClean="0"/>
              <a:t>taký</a:t>
            </a:r>
            <a:r>
              <a:rPr lang="en-US" b="1" dirty="0" smtClean="0"/>
              <a:t>, </a:t>
            </a:r>
            <a:r>
              <a:rPr lang="en-US" b="1" dirty="0" err="1" smtClean="0"/>
              <a:t>aký</a:t>
            </a:r>
            <a:r>
              <a:rPr lang="en-US" b="1" dirty="0" smtClean="0"/>
              <a:t> </a:t>
            </a:r>
            <a:r>
              <a:rPr lang="en-US" b="1" dirty="0" err="1" smtClean="0"/>
              <a:t>som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31242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celkom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taký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aký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blížim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milosti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trón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chcem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Božím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dieťaťom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ó, k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idem, Pane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Hoc </a:t>
            </a:r>
            <a:r>
              <a:rPr lang="en-US" sz="1600" b="1" dirty="0" err="1" smtClean="0">
                <a:solidFill>
                  <a:schemeClr val="tx1"/>
                </a:solidFill>
              </a:rPr>
              <a:t>biedny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som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plný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vín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sám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ošklivím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keď</a:t>
            </a:r>
            <a:r>
              <a:rPr lang="en-US" sz="1600" b="1" dirty="0" smtClean="0">
                <a:solidFill>
                  <a:schemeClr val="tx1"/>
                </a:solidFill>
              </a:rPr>
              <a:t> Ty ma </a:t>
            </a:r>
            <a:r>
              <a:rPr lang="en-US" sz="1600" b="1" dirty="0" err="1" smtClean="0">
                <a:solidFill>
                  <a:schemeClr val="tx1"/>
                </a:solidFill>
              </a:rPr>
              <a:t>voláš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Boží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Syn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idem, Pane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Na </a:t>
            </a:r>
            <a:r>
              <a:rPr lang="en-US" sz="1600" b="1" dirty="0" err="1" smtClean="0">
                <a:solidFill>
                  <a:schemeClr val="tx1"/>
                </a:solidFill>
              </a:rPr>
              <a:t>kríž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vierou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pozerám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tiekla</a:t>
            </a:r>
            <a:r>
              <a:rPr lang="en-US" sz="1600" b="1" dirty="0" smtClean="0">
                <a:solidFill>
                  <a:schemeClr val="tx1"/>
                </a:solidFill>
              </a:rPr>
              <a:t> z </a:t>
            </a:r>
            <a:r>
              <a:rPr lang="en-US" sz="1600" b="1" dirty="0" err="1" smtClean="0">
                <a:solidFill>
                  <a:schemeClr val="tx1"/>
                </a:solidFill>
              </a:rPr>
              <a:t>bôľnych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rán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 </a:t>
            </a:r>
            <a:r>
              <a:rPr lang="en-US" sz="1600" b="1" dirty="0" err="1" smtClean="0">
                <a:solidFill>
                  <a:schemeClr val="tx1"/>
                </a:solidFill>
              </a:rPr>
              <a:t>nej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očistenie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hriechov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mám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idem, Pane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sľubom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Tvojim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veriť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smiem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že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prijmeš</a:t>
            </a:r>
            <a:r>
              <a:rPr lang="en-US" sz="1600" b="1" dirty="0" smtClean="0">
                <a:solidFill>
                  <a:schemeClr val="tx1"/>
                </a:solidFill>
              </a:rPr>
              <a:t> ma, </a:t>
            </a:r>
            <a:r>
              <a:rPr lang="en-US" sz="1600" b="1" dirty="0" err="1" smtClean="0">
                <a:solidFill>
                  <a:schemeClr val="tx1"/>
                </a:solidFill>
              </a:rPr>
              <a:t>kým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spásy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deň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chcem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patriť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večne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len</a:t>
            </a:r>
            <a:r>
              <a:rPr lang="en-US" sz="1600" b="1" dirty="0" smtClean="0">
                <a:solidFill>
                  <a:schemeClr val="tx1"/>
                </a:solidFill>
              </a:rPr>
              <a:t> –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už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idem, Pane </a:t>
            </a:r>
            <a:r>
              <a:rPr lang="en-US" sz="1600" b="1" dirty="0" err="1" smtClean="0">
                <a:solidFill>
                  <a:schemeClr val="tx1"/>
                </a:solidFill>
              </a:rPr>
              <a:t>môj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 celkom taký, aký som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celkom taký, aký som czechslovak</dc:title>
  <dc:creator>FRONT</dc:creator>
  <cp:lastModifiedBy>FRONT</cp:lastModifiedBy>
  <cp:revision>7</cp:revision>
  <dcterms:created xsi:type="dcterms:W3CDTF">2025-09-08T19:44:36Z</dcterms:created>
  <dcterms:modified xsi:type="dcterms:W3CDTF">2025-09-09T14:46:00Z</dcterms:modified>
</cp:coreProperties>
</file>