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0ABF9-64B1-4B5A-97AE-AFF30D37217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F8CF7-3451-4AA5-9805-4EE357F4A6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zibusiso ziye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762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Izibusiso</a:t>
            </a:r>
            <a:r>
              <a:rPr lang="en-US" b="1" dirty="0" smtClean="0"/>
              <a:t> </a:t>
            </a:r>
            <a:r>
              <a:rPr lang="en-US" b="1" dirty="0" err="1" smtClean="0"/>
              <a:t>ziyeza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828800"/>
            <a:ext cx="7010400" cy="3657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Izibusiso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ziyeza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Ziyakusivuselela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Phezu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kwentaba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niyezwa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Imvula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seyiyathela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Izibusiso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izibusiso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zivela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Umusa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uyasifikela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Umusa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siyawukhalela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Izibusiso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ziyeza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Maziwele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kithi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futhi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Yizake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Nkosi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sivuse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Ube-</a:t>
            </a:r>
            <a:r>
              <a:rPr lang="en-US" sz="1800" b="1" dirty="0" err="1" smtClean="0">
                <a:solidFill>
                  <a:schemeClr val="tx1"/>
                </a:solidFill>
              </a:rPr>
              <a:t>uMsindisi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wethu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Izibusiso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ziyeza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Kuhleke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zize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nalapha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Zisivumise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izono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Woza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woza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manje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Izibusiso ziyeza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Izibusiso ziyeza zulu</dc:title>
  <dc:creator>FRONT</dc:creator>
  <cp:lastModifiedBy>FRONT</cp:lastModifiedBy>
  <cp:revision>11</cp:revision>
  <dcterms:created xsi:type="dcterms:W3CDTF">2025-09-25T19:32:43Z</dcterms:created>
  <dcterms:modified xsi:type="dcterms:W3CDTF">2025-09-27T17:37:35Z</dcterms:modified>
</cp:coreProperties>
</file>