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A538-B63E-4BD2-ACEC-D8B1FB4E0147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44A6-0D07-4D0A-B726-0734D9BB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A538-B63E-4BD2-ACEC-D8B1FB4E0147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44A6-0D07-4D0A-B726-0734D9BB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A538-B63E-4BD2-ACEC-D8B1FB4E0147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44A6-0D07-4D0A-B726-0734D9BB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A538-B63E-4BD2-ACEC-D8B1FB4E0147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44A6-0D07-4D0A-B726-0734D9BB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A538-B63E-4BD2-ACEC-D8B1FB4E0147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44A6-0D07-4D0A-B726-0734D9BB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A538-B63E-4BD2-ACEC-D8B1FB4E0147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44A6-0D07-4D0A-B726-0734D9BB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A538-B63E-4BD2-ACEC-D8B1FB4E0147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44A6-0D07-4D0A-B726-0734D9BB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A538-B63E-4BD2-ACEC-D8B1FB4E0147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44A6-0D07-4D0A-B726-0734D9BB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A538-B63E-4BD2-ACEC-D8B1FB4E0147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44A6-0D07-4D0A-B726-0734D9BB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A538-B63E-4BD2-ACEC-D8B1FB4E0147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44A6-0D07-4D0A-B726-0734D9BB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A538-B63E-4BD2-ACEC-D8B1FB4E0147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44A6-0D07-4D0A-B726-0734D9BB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A538-B63E-4BD2-ACEC-D8B1FB4E0147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244A6-0D07-4D0A-B726-0734D9BBC5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ve divine all loves excelling piano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71600"/>
            <a:ext cx="54864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Isten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testbe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szállt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szerelme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048000"/>
            <a:ext cx="8305800" cy="2590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Isten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testbe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szállt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szerelme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Mennyb</a:t>
            </a:r>
            <a:r>
              <a:rPr lang="hu-HU" sz="1600" b="1" dirty="0" smtClean="0">
                <a:solidFill>
                  <a:schemeClr val="tx1"/>
                </a:solidFill>
              </a:rPr>
              <a:t>ő</a:t>
            </a:r>
            <a:r>
              <a:rPr lang="en-US" sz="1800" b="1" dirty="0" smtClean="0">
                <a:solidFill>
                  <a:schemeClr val="tx1"/>
                </a:solidFill>
              </a:rPr>
              <a:t>l </a:t>
            </a:r>
            <a:r>
              <a:rPr lang="en-US" sz="1800" b="1" dirty="0" err="1" smtClean="0">
                <a:solidFill>
                  <a:schemeClr val="tx1"/>
                </a:solidFill>
              </a:rPr>
              <a:t>f</a:t>
            </a:r>
            <a:r>
              <a:rPr lang="en-US" sz="1600" b="1" dirty="0" err="1" smtClean="0">
                <a:solidFill>
                  <a:schemeClr val="tx1"/>
                </a:solidFill>
              </a:rPr>
              <a:t>ö</a:t>
            </a:r>
            <a:r>
              <a:rPr lang="en-US" sz="1800" b="1" dirty="0" err="1" smtClean="0">
                <a:solidFill>
                  <a:schemeClr val="tx1"/>
                </a:solidFill>
              </a:rPr>
              <a:t>lre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jött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öröm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</a:t>
            </a:r>
            <a:r>
              <a:rPr lang="en-US" sz="1600" b="1" dirty="0" err="1" smtClean="0">
                <a:solidFill>
                  <a:schemeClr val="tx1"/>
                </a:solidFill>
              </a:rPr>
              <a:t>é</a:t>
            </a:r>
            <a:r>
              <a:rPr lang="en-US" sz="1800" b="1" dirty="0" err="1" smtClean="0">
                <a:solidFill>
                  <a:schemeClr val="tx1"/>
                </a:solidFill>
              </a:rPr>
              <a:t>ged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</a:t>
            </a:r>
            <a:r>
              <a:rPr lang="en-US" sz="1600" b="1" u="sng" dirty="0" err="1" smtClean="0">
                <a:solidFill>
                  <a:schemeClr val="tx1"/>
                </a:solidFill>
              </a:rPr>
              <a:t>Í</a:t>
            </a:r>
            <a:r>
              <a:rPr lang="en-US" sz="1800" b="1" dirty="0" err="1" smtClean="0">
                <a:solidFill>
                  <a:schemeClr val="tx1"/>
                </a:solidFill>
              </a:rPr>
              <a:t>vuak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esdekelve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És </a:t>
            </a:r>
            <a:r>
              <a:rPr lang="en-US" sz="1600" b="1" dirty="0" err="1" smtClean="0">
                <a:solidFill>
                  <a:schemeClr val="tx1"/>
                </a:solidFill>
              </a:rPr>
              <a:t>ú</a:t>
            </a:r>
            <a:r>
              <a:rPr lang="en-US" sz="1800" b="1" dirty="0" err="1" smtClean="0">
                <a:solidFill>
                  <a:schemeClr val="tx1"/>
                </a:solidFill>
              </a:rPr>
              <a:t>jjongunk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jöttödön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Jézus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teljes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j</a:t>
            </a:r>
            <a:r>
              <a:rPr lang="en-US" sz="1600" b="1" dirty="0" err="1" smtClean="0">
                <a:solidFill>
                  <a:schemeClr val="tx1"/>
                </a:solidFill>
              </a:rPr>
              <a:t>ó</a:t>
            </a:r>
            <a:r>
              <a:rPr lang="en-US" sz="1800" b="1" dirty="0" err="1" smtClean="0">
                <a:solidFill>
                  <a:schemeClr val="tx1"/>
                </a:solidFill>
              </a:rPr>
              <a:t>ság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vagy</a:t>
            </a:r>
            <a:r>
              <a:rPr lang="en-US" sz="1800" b="1" dirty="0" smtClean="0">
                <a:solidFill>
                  <a:schemeClr val="tx1"/>
                </a:solidFill>
              </a:rPr>
              <a:t> Te,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Mert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megszántál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és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szeretsz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Szállást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venni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sz</a:t>
            </a:r>
            <a:r>
              <a:rPr lang="en-US" sz="1800" b="1" u="sng" dirty="0" err="1" smtClean="0">
                <a:solidFill>
                  <a:schemeClr val="tx1"/>
                </a:solidFill>
              </a:rPr>
              <a:t>Í</a:t>
            </a:r>
            <a:r>
              <a:rPr lang="en-US" sz="1800" b="1" dirty="0" err="1" smtClean="0">
                <a:solidFill>
                  <a:schemeClr val="tx1"/>
                </a:solidFill>
              </a:rPr>
              <a:t>v</a:t>
            </a:r>
            <a:r>
              <a:rPr lang="hu-HU" sz="1600" b="1" dirty="0" smtClean="0">
                <a:solidFill>
                  <a:schemeClr val="tx1"/>
                </a:solidFill>
              </a:rPr>
              <a:t>ű</a:t>
            </a:r>
            <a:r>
              <a:rPr lang="en-US" sz="1800" b="1" dirty="0" err="1" smtClean="0">
                <a:solidFill>
                  <a:schemeClr val="tx1"/>
                </a:solidFill>
              </a:rPr>
              <a:t>kbe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Megtartónk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csak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úgy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lehetsz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Ó, </a:t>
            </a:r>
            <a:r>
              <a:rPr lang="en-US" sz="1800" b="1" dirty="0" err="1" smtClean="0">
                <a:solidFill>
                  <a:schemeClr val="tx1"/>
                </a:solidFill>
              </a:rPr>
              <a:t>leheld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rám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áldott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Lelked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Nyughatatlan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lásd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sz</a:t>
            </a:r>
            <a:r>
              <a:rPr lang="en-US" sz="1800" b="1" u="sng" dirty="0" err="1" smtClean="0">
                <a:solidFill>
                  <a:schemeClr val="tx1"/>
                </a:solidFill>
              </a:rPr>
              <a:t>Í</a:t>
            </a:r>
            <a:r>
              <a:rPr lang="en-US" sz="1800" b="1" dirty="0" err="1" smtClean="0">
                <a:solidFill>
                  <a:schemeClr val="tx1"/>
                </a:solidFill>
              </a:rPr>
              <a:t>vem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Mindaddig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</a:t>
            </a:r>
            <a:r>
              <a:rPr lang="en-US" sz="1800" b="1" u="sng" dirty="0" err="1" smtClean="0">
                <a:solidFill>
                  <a:schemeClr val="tx1"/>
                </a:solidFill>
              </a:rPr>
              <a:t>Í</a:t>
            </a:r>
            <a:r>
              <a:rPr lang="en-US" sz="1800" b="1" dirty="0" err="1" smtClean="0">
                <a:solidFill>
                  <a:schemeClr val="tx1"/>
                </a:solidFill>
              </a:rPr>
              <a:t>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csendességet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Nyervén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Benned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pihen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Oltsd</a:t>
            </a:r>
            <a:r>
              <a:rPr lang="en-US" sz="1800" b="1" dirty="0" smtClean="0">
                <a:solidFill>
                  <a:schemeClr val="tx1"/>
                </a:solidFill>
              </a:rPr>
              <a:t> el </a:t>
            </a:r>
            <a:r>
              <a:rPr lang="en-US" sz="1800" b="1" dirty="0" err="1" smtClean="0">
                <a:solidFill>
                  <a:schemeClr val="tx1"/>
                </a:solidFill>
              </a:rPr>
              <a:t>bennem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bún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vágyát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Kezdet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légy</a:t>
            </a:r>
            <a:r>
              <a:rPr lang="en-US" sz="1800" b="1" dirty="0" smtClean="0">
                <a:solidFill>
                  <a:schemeClr val="tx1"/>
                </a:solidFill>
              </a:rPr>
              <a:t> Te </a:t>
            </a:r>
            <a:r>
              <a:rPr lang="en-US" sz="1800" b="1" dirty="0" err="1" smtClean="0">
                <a:solidFill>
                  <a:schemeClr val="tx1"/>
                </a:solidFill>
              </a:rPr>
              <a:t>és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Vég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Add meg </a:t>
            </a:r>
            <a:r>
              <a:rPr lang="en-US" sz="1800" b="1" dirty="0" err="1" smtClean="0">
                <a:solidFill>
                  <a:schemeClr val="tx1"/>
                </a:solidFill>
              </a:rPr>
              <a:t>lelkem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szabadságát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Melyben</a:t>
            </a:r>
            <a:r>
              <a:rPr lang="en-US" sz="1800" b="1" dirty="0" smtClean="0">
                <a:solidFill>
                  <a:schemeClr val="tx1"/>
                </a:solidFill>
              </a:rPr>
              <a:t> hit van s </a:t>
            </a:r>
            <a:r>
              <a:rPr lang="en-US" sz="1800" b="1" dirty="0" err="1" smtClean="0">
                <a:solidFill>
                  <a:schemeClr val="tx1"/>
                </a:solidFill>
              </a:rPr>
              <a:t>békesség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96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Isten testbe, szállt szerelme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Isten testbe, szállt szerelme hungary</dc:title>
  <dc:creator>FRONT</dc:creator>
  <cp:lastModifiedBy>FRONT</cp:lastModifiedBy>
  <cp:revision>10</cp:revision>
  <dcterms:created xsi:type="dcterms:W3CDTF">2025-08-28T18:59:22Z</dcterms:created>
  <dcterms:modified xsi:type="dcterms:W3CDTF">2025-09-05T14:43:51Z</dcterms:modified>
</cp:coreProperties>
</file>