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66EC-A8C8-4654-AD17-E0D415E6D478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5DD10-DB0B-4746-8BA2-51864F436E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ightly Beams Our Father's Merc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vigt strålar Faderns kärl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60960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Evigt</a:t>
            </a:r>
            <a:r>
              <a:rPr lang="en-US" b="1" dirty="0"/>
              <a:t> </a:t>
            </a:r>
            <a:r>
              <a:rPr lang="en-US" b="1" dirty="0" err="1"/>
              <a:t>strålar</a:t>
            </a:r>
            <a:r>
              <a:rPr lang="en-US" b="1" dirty="0"/>
              <a:t> </a:t>
            </a:r>
            <a:r>
              <a:rPr lang="en-US" b="1" dirty="0" err="1"/>
              <a:t>Faderns</a:t>
            </a:r>
            <a:r>
              <a:rPr lang="en-US" b="1" dirty="0"/>
              <a:t> </a:t>
            </a:r>
            <a:r>
              <a:rPr lang="en-US" b="1" dirty="0" err="1" smtClean="0"/>
              <a:t>kärlek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838200"/>
            <a:ext cx="8153400" cy="3581400"/>
          </a:xfrm>
        </p:spPr>
        <p:txBody>
          <a:bodyPr numCol="2"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Evigt strålar Faderns kärlek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Likt en fyrbåk ren och klar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Men de mindre ljus kring stranden 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Oss i vård han lämnat har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Låt de mindre ljusen lysa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Klart, ut över vredgad sjö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Kanske någon som är nödställd 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Kan du rädda från att dö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Syndens </a:t>
            </a:r>
            <a:r>
              <a:rPr lang="sv-SE" sz="1800" b="1" dirty="0" smtClean="0">
                <a:solidFill>
                  <a:schemeClr val="tx1"/>
                </a:solidFill>
              </a:rPr>
              <a:t>mörka natt har fallit 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Våldsamt ryter böljans brus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Ögon längtansfullt ses spana 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Emot stranden efter ljus</a:t>
            </a: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endParaRPr lang="sv-SE" sz="18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Håll din lampa klar och redo 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Seglarn som på stormigt hav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Kämpar för att hinna hamnen </a:t>
            </a:r>
          </a:p>
          <a:p>
            <a:pPr algn="l"/>
            <a:r>
              <a:rPr lang="sv-SE" sz="1800" b="1" dirty="0" smtClean="0">
                <a:solidFill>
                  <a:schemeClr val="tx1"/>
                </a:solidFill>
              </a:rPr>
              <a:t>Kan i mörkret gå i kvav</a:t>
            </a:r>
            <a:endParaRPr lang="sv-SE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Evigt strålar Faderns kärlek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Evigt strålar Faderns kärlek swedish</dc:title>
  <dc:creator>FRONT</dc:creator>
  <cp:lastModifiedBy>FRONT</cp:lastModifiedBy>
  <cp:revision>4</cp:revision>
  <dcterms:created xsi:type="dcterms:W3CDTF">2025-02-04T21:44:46Z</dcterms:created>
  <dcterms:modified xsi:type="dcterms:W3CDTF">2025-09-04T15:53:52Z</dcterms:modified>
</cp:coreProperties>
</file>