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43D5-2996-4BB6-BC5D-0E0FBB7BC39B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ECD4D-0724-422C-9B21-4D18A90EA2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d po dni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Died </a:t>
            </a:r>
            <a:r>
              <a:rPr lang="en-US" b="1" dirty="0" err="1"/>
              <a:t>po</a:t>
            </a:r>
            <a:r>
              <a:rPr lang="en-US" b="1" dirty="0"/>
              <a:t> </a:t>
            </a:r>
            <a:r>
              <a:rPr lang="en-US" b="1" dirty="0" err="1" smtClean="0"/>
              <a:t>dniu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8915400" cy="51054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Dzień </a:t>
            </a:r>
            <a:r>
              <a:rPr lang="pl-PL" sz="1600" b="1" dirty="0" smtClean="0">
                <a:solidFill>
                  <a:schemeClr val="tx1"/>
                </a:solidFill>
              </a:rPr>
              <a:t>po dniu, dla każdej nowej chwili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Nowych sił udziela mi mój Bóg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Wiem, że Ojciec dziecię swe posili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Żyję więc bez obaw i bez trwóg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Ten, którego miłość nie ma granic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Wie najlepiej, co ma komu dać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Ból zmieszany jest z radości łzami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Znój i trud, spoczynek błogi </a:t>
            </a:r>
            <a:r>
              <a:rPr lang="pl-PL" sz="1600" b="1" dirty="0" smtClean="0">
                <a:solidFill>
                  <a:schemeClr val="tx1"/>
                </a:solidFill>
              </a:rPr>
              <a:t>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2. Dzień po dniu, mój Pan jest zawsze ze mną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Gotów wciąż udzielać nowych łask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rozjaśnia moją dolę ciemną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burzy czas posyła słońca blask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Bóg obiecał nad swym dzieckiem czuwać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Wiernie też zadanie spełnia swe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Obietnica Jego strach usuwa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 każdym dniem posilę siły </a:t>
            </a:r>
            <a:r>
              <a:rPr lang="pl-PL" sz="1600" b="1" dirty="0" smtClean="0">
                <a:solidFill>
                  <a:schemeClr val="tx1"/>
                </a:solidFill>
              </a:rPr>
              <a:t>Twe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</a:t>
            </a:r>
            <a:r>
              <a:rPr lang="pl-PL" sz="1600" b="1" dirty="0" smtClean="0">
                <a:solidFill>
                  <a:schemeClr val="tx1"/>
                </a:solidFill>
              </a:rPr>
              <a:t>. Pomóż mi w doświadczeń ciężką chwilę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Obietnicom Panie ufać Twym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Daj zachować w sercu wiary tyle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By nie zachwiać się w tym świecie złym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Spraw, bym mógł pokornie z ręki Twojej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Przyjąć każdą z przeznaczonych dróg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Dzień po dniu, przez radość trud i znoje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Aż osiągnę wreszcie niebios </a:t>
            </a:r>
            <a:r>
              <a:rPr lang="pl-PL" sz="1600" b="1" dirty="0" smtClean="0">
                <a:solidFill>
                  <a:schemeClr val="tx1"/>
                </a:solidFill>
              </a:rPr>
              <a:t>próg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165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Died po dniu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po dniu POLISH</dc:title>
  <dc:creator>FRONT</dc:creator>
  <cp:lastModifiedBy>FRONT</cp:lastModifiedBy>
  <cp:revision>6</cp:revision>
  <dcterms:created xsi:type="dcterms:W3CDTF">2025-09-16T21:15:45Z</dcterms:created>
  <dcterms:modified xsi:type="dcterms:W3CDTF">2025-09-19T18:09:35Z</dcterms:modified>
</cp:coreProperties>
</file>