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F124-DA05-4350-989D-E04264FED97F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F124-DA05-4350-989D-E04264FED97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744AD-B9EB-41E2-B7DF-FF5C249091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 a dia, passam-se os insta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162800" cy="5333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Dia a dia, passam-se os </a:t>
            </a:r>
            <a:r>
              <a:rPr lang="pt-BR" b="1" dirty="0" smtClean="0"/>
              <a:t>instantes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9220200" cy="57912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1. Dia a dia, passam-se os instantes,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o meu Deus me ampara em meu viver;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pondo nele a minha fé constante,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nada temo, nada vou temer.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É meu Pai, de coração bondoso,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 me supre tudo em seu amor.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Viva alegre ou em sofrer penoso,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dá-me paz e alento o meu Senhor.</a:t>
            </a:r>
          </a:p>
          <a:p>
            <a:pPr algn="l"/>
            <a:endParaRPr lang="pt-BR" sz="1100" b="1" dirty="0" smtClean="0">
              <a:solidFill>
                <a:schemeClr val="tx1"/>
              </a:solidFill>
            </a:endParaRPr>
          </a:p>
          <a:p>
            <a:pPr algn="l"/>
            <a:endParaRPr lang="pt-BR" sz="11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2. Cada dia Deus está bem perto,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conselhos dele posso ter.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Segurança e auxilio em tempo certo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me concede pelo seu poder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Com carinho Deus protege e guia,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qual zeloso pai, os filhos seus.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Forças te darei a cada dia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é promessa que ele mesmo deu.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3</a:t>
            </a:r>
            <a:r>
              <a:rPr lang="pt-BR" sz="1800" b="1" dirty="0" smtClean="0">
                <a:solidFill>
                  <a:schemeClr val="tx1"/>
                </a:solidFill>
              </a:rPr>
              <a:t>. Quero, ó Deus, em cada sofrimento,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confiar em teu cuidado e amor.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 com fé eu permaneça atento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às promessas tuas, Redentor!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que possa, em lutas, dores, trevas,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aceitar das tuas mãos, ó Deus,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um a um os dias que me entregas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nesta vida minha rumo ao céu</a:t>
            </a:r>
            <a:r>
              <a:rPr lang="pt-BR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190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 a dia, passam-se os instantes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a dia, passam-se os instantes PORTUGUSE</dc:title>
  <dc:creator>FRONT</dc:creator>
  <cp:lastModifiedBy>FRONT</cp:lastModifiedBy>
  <cp:revision>5</cp:revision>
  <dcterms:created xsi:type="dcterms:W3CDTF">2025-09-16T21:09:41Z</dcterms:created>
  <dcterms:modified xsi:type="dcterms:W3CDTF">2025-09-22T12:30:39Z</dcterms:modified>
</cp:coreProperties>
</file>