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4F1F-51AE-4F42-9BF6-8ECE01A39393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A26E4-E835-4EFB-A179-433ECE5A59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4F1F-51AE-4F42-9BF6-8ECE01A39393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A26E4-E835-4EFB-A179-433ECE5A59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4F1F-51AE-4F42-9BF6-8ECE01A39393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A26E4-E835-4EFB-A179-433ECE5A59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4F1F-51AE-4F42-9BF6-8ECE01A39393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A26E4-E835-4EFB-A179-433ECE5A59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4F1F-51AE-4F42-9BF6-8ECE01A39393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A26E4-E835-4EFB-A179-433ECE5A59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4F1F-51AE-4F42-9BF6-8ECE01A39393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A26E4-E835-4EFB-A179-433ECE5A59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4F1F-51AE-4F42-9BF6-8ECE01A39393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A26E4-E835-4EFB-A179-433ECE5A59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4F1F-51AE-4F42-9BF6-8ECE01A39393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A26E4-E835-4EFB-A179-433ECE5A59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4F1F-51AE-4F42-9BF6-8ECE01A39393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A26E4-E835-4EFB-A179-433ECE5A59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4F1F-51AE-4F42-9BF6-8ECE01A39393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A26E4-E835-4EFB-A179-433ECE5A59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A4F1F-51AE-4F42-9BF6-8ECE01A39393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A26E4-E835-4EFB-A179-433ECE5A591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A4F1F-51AE-4F42-9BF6-8ECE01A39393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A26E4-E835-4EFB-A179-433ECE5A59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날마다 숨쉬는 순간마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aque instant de chaque jour qui pas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609599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Chaque instant de chaque jour qui </a:t>
            </a:r>
            <a:r>
              <a:rPr lang="fr-FR" b="1" dirty="0" smtClean="0"/>
              <a:t>passe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09600"/>
            <a:ext cx="4572000" cy="4267200"/>
          </a:xfrm>
        </p:spPr>
        <p:txBody>
          <a:bodyPr>
            <a:noAutofit/>
          </a:bodyPr>
          <a:lstStyle/>
          <a:p>
            <a:pPr algn="l"/>
            <a:r>
              <a:rPr lang="fr-FR" sz="1700" b="1" dirty="0" smtClean="0">
                <a:solidFill>
                  <a:schemeClr val="tx1"/>
                </a:solidFill>
              </a:rPr>
              <a:t>Chaque instant de chaque jour qui passe,</a:t>
            </a:r>
          </a:p>
          <a:p>
            <a:pPr algn="l"/>
            <a:r>
              <a:rPr lang="fr-FR" sz="1700" b="1" dirty="0" smtClean="0">
                <a:solidFill>
                  <a:schemeClr val="tx1"/>
                </a:solidFill>
              </a:rPr>
              <a:t>En Jésus je puis me confier;</a:t>
            </a:r>
          </a:p>
          <a:p>
            <a:pPr algn="l"/>
            <a:r>
              <a:rPr lang="fr-FR" sz="1700" b="1" dirty="0" smtClean="0">
                <a:solidFill>
                  <a:schemeClr val="tx1"/>
                </a:solidFill>
              </a:rPr>
              <a:t>Cet ami que jamais rien ne lasse,</a:t>
            </a:r>
          </a:p>
          <a:p>
            <a:pPr algn="l"/>
            <a:r>
              <a:rPr lang="fr-FR" sz="1700" b="1" dirty="0" smtClean="0">
                <a:solidFill>
                  <a:schemeClr val="tx1"/>
                </a:solidFill>
              </a:rPr>
              <a:t>Me soutient, sait me vivifier.</a:t>
            </a:r>
          </a:p>
          <a:p>
            <a:pPr algn="l"/>
            <a:endParaRPr lang="fr-FR" sz="17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7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fr-FR" sz="1700" b="1" dirty="0" smtClean="0">
                <a:solidFill>
                  <a:srgbClr val="FF0000"/>
                </a:solidFill>
              </a:rPr>
              <a:t>Et son </a:t>
            </a:r>
            <a:r>
              <a:rPr lang="en-US" sz="1800" b="1" dirty="0" err="1" smtClean="0">
                <a:solidFill>
                  <a:srgbClr val="FF0000"/>
                </a:solidFill>
              </a:rPr>
              <a:t>cœur</a:t>
            </a:r>
            <a:r>
              <a:rPr lang="fr-FR" sz="1700" b="1" dirty="0" smtClean="0">
                <a:solidFill>
                  <a:srgbClr val="FF0000"/>
                </a:solidFill>
              </a:rPr>
              <a:t> si </a:t>
            </a:r>
            <a:r>
              <a:rPr lang="fr-FR" sz="1700" b="1" dirty="0" smtClean="0">
                <a:solidFill>
                  <a:srgbClr val="FF0000"/>
                </a:solidFill>
              </a:rPr>
              <a:t>patient, si tendre</a:t>
            </a:r>
          </a:p>
          <a:p>
            <a:pPr algn="l"/>
            <a:r>
              <a:rPr lang="fr-FR" sz="1700" b="1" dirty="0" smtClean="0">
                <a:solidFill>
                  <a:srgbClr val="FF0000"/>
                </a:solidFill>
              </a:rPr>
              <a:t>Sait </a:t>
            </a:r>
            <a:r>
              <a:rPr lang="fr-FR" sz="1700" b="1" dirty="0" smtClean="0">
                <a:solidFill>
                  <a:srgbClr val="FF0000"/>
                </a:solidFill>
              </a:rPr>
              <a:t>pourvoir </a:t>
            </a:r>
            <a:r>
              <a:rPr lang="fr-FR" sz="1700" b="1" dirty="0" smtClean="0">
                <a:solidFill>
                  <a:srgbClr val="FF0000"/>
                </a:solidFill>
              </a:rPr>
              <a:t>aux besoins de ma foi;</a:t>
            </a:r>
          </a:p>
          <a:p>
            <a:pPr algn="l"/>
            <a:r>
              <a:rPr lang="fr-FR" sz="1700" b="1" dirty="0" smtClean="0">
                <a:solidFill>
                  <a:srgbClr val="FF0000"/>
                </a:solidFill>
              </a:rPr>
              <a:t>À lui seul j'ai appris à m'attendre</a:t>
            </a:r>
          </a:p>
          <a:p>
            <a:pPr algn="l"/>
            <a:r>
              <a:rPr lang="fr-FR" sz="1700" b="1" dirty="0" smtClean="0">
                <a:solidFill>
                  <a:srgbClr val="FF0000"/>
                </a:solidFill>
              </a:rPr>
              <a:t>Et je sais qu'il s'occupe de moi.</a:t>
            </a:r>
          </a:p>
          <a:p>
            <a:pPr algn="l"/>
            <a:endParaRPr lang="fr-FR" sz="17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700" b="1" dirty="0" smtClean="0">
                <a:solidFill>
                  <a:schemeClr val="tx1"/>
                </a:solidFill>
              </a:rPr>
              <a:t>Aide-moi à n'avoir confiance,</a:t>
            </a:r>
          </a:p>
          <a:p>
            <a:pPr algn="l"/>
            <a:r>
              <a:rPr lang="fr-FR" sz="1700" b="1" dirty="0" smtClean="0">
                <a:solidFill>
                  <a:schemeClr val="tx1"/>
                </a:solidFill>
              </a:rPr>
              <a:t>Qu'en toi seul mon maître, mon Seigneur.</a:t>
            </a:r>
          </a:p>
          <a:p>
            <a:pPr algn="l"/>
            <a:r>
              <a:rPr lang="fr-FR" sz="1700" b="1" dirty="0" smtClean="0">
                <a:solidFill>
                  <a:schemeClr val="tx1"/>
                </a:solidFill>
              </a:rPr>
              <a:t>Tu connais toutes mes défaillances;</a:t>
            </a:r>
          </a:p>
          <a:p>
            <a:pPr algn="l"/>
            <a:r>
              <a:rPr lang="fr-FR" sz="1700" b="1" dirty="0" smtClean="0">
                <a:solidFill>
                  <a:schemeClr val="tx1"/>
                </a:solidFill>
              </a:rPr>
              <a:t>Mon salut est seul en ta faveur.</a:t>
            </a:r>
          </a:p>
          <a:p>
            <a:pPr algn="l"/>
            <a:endParaRPr lang="fr-FR" sz="17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700" b="1" dirty="0" smtClean="0">
                <a:solidFill>
                  <a:schemeClr val="tx1"/>
                </a:solidFill>
              </a:rPr>
              <a:t>Prends ma main, tiens-moi quand je chancelle;</a:t>
            </a:r>
          </a:p>
          <a:p>
            <a:pPr algn="l"/>
            <a:r>
              <a:rPr lang="fr-FR" sz="1700" b="1" dirty="0" smtClean="0">
                <a:solidFill>
                  <a:schemeClr val="tx1"/>
                </a:solidFill>
              </a:rPr>
              <a:t>Le chemin est sombre et rocailleux.</a:t>
            </a:r>
          </a:p>
          <a:p>
            <a:pPr algn="l"/>
            <a:r>
              <a:rPr lang="fr-FR" sz="1700" b="1" dirty="0" smtClean="0">
                <a:solidFill>
                  <a:schemeClr val="tx1"/>
                </a:solidFill>
              </a:rPr>
              <a:t>Oh! permets que je te sois fidèle,</a:t>
            </a:r>
          </a:p>
          <a:p>
            <a:pPr algn="l"/>
            <a:r>
              <a:rPr lang="fr-FR" sz="1700" b="1" dirty="0" smtClean="0">
                <a:solidFill>
                  <a:schemeClr val="tx1"/>
                </a:solidFill>
              </a:rPr>
              <a:t>Conduis-moi jusqu'au séjour des cieux.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1316</TotalTime>
  <Words>128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Chaque instant de chaque jour qui passe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Chaque instant de chaque jour qui passe FRENCH</dc:title>
  <dc:creator>FRONT</dc:creator>
  <cp:lastModifiedBy>FRONT</cp:lastModifiedBy>
  <cp:revision>8</cp:revision>
  <dcterms:created xsi:type="dcterms:W3CDTF">2025-09-16T21:06:43Z</dcterms:created>
  <dcterms:modified xsi:type="dcterms:W3CDTF">2025-09-20T16:28:29Z</dcterms:modified>
</cp:coreProperties>
</file>