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9365-8ADA-4C59-B831-255FA4534FB7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F4699-D84F-4604-A33C-75E9B5A58A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ott en d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8599"/>
            <a:ext cx="30480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Blott</a:t>
            </a:r>
            <a:r>
              <a:rPr lang="en-US" b="1" dirty="0" smtClean="0"/>
              <a:t> en </a:t>
            </a:r>
            <a:r>
              <a:rPr lang="en-US" b="1" dirty="0" smtClean="0"/>
              <a:t>dag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8229600" cy="5181600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1. Blott en dag, ett ögonblick i sänder,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vilken tröst, vad än som kommer på!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Allt ju vilar i min Faders händer,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skulle jag, som barn, väl ängslas då?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Han som bär för mig en faders hjärta,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han ju ger åt varje nyfödd dag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dess beskärda del av fröjd och smärta, 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möda</a:t>
            </a:r>
            <a:r>
              <a:rPr lang="sv-SE" sz="1600" b="1" dirty="0" smtClean="0">
                <a:solidFill>
                  <a:schemeClr val="tx1"/>
                </a:solidFill>
              </a:rPr>
              <a:t>, vila och behag. 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2. Själv han är mig alla dagar nära,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för var särskild tid med särskild nåd.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Varje dags bekymmer vill han bära,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han som heter både Kraft och Råd.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Morgondagens omsorg får jag spara,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om än oviss syns min vandrings stig.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"Som din dag, så skall din kraft ock vara", 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detta </a:t>
            </a:r>
            <a:r>
              <a:rPr lang="sv-SE" sz="1600" b="1" dirty="0" smtClean="0">
                <a:solidFill>
                  <a:schemeClr val="tx1"/>
                </a:solidFill>
              </a:rPr>
              <a:t>löfte gav han mig.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3</a:t>
            </a:r>
            <a:r>
              <a:rPr lang="sv-SE" sz="1600" b="1" dirty="0" smtClean="0">
                <a:solidFill>
                  <a:schemeClr val="tx1"/>
                </a:solidFill>
              </a:rPr>
              <a:t>. Hjälp mig då att vila tryggt och stilla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blott vid dina löften, Herre kär,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ej min tro och ej den tröst förspilla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som i ordet mig förvarad är.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Hjälp mig, Herre, att vad helst mig händer, 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taga </a:t>
            </a:r>
            <a:r>
              <a:rPr lang="sv-SE" sz="1600" b="1" dirty="0" smtClean="0">
                <a:solidFill>
                  <a:schemeClr val="tx1"/>
                </a:solidFill>
              </a:rPr>
              <a:t>ur din trogna fadershand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blott en dag, ett ögonblick i sänder,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tills jag nått det </a:t>
            </a:r>
            <a:r>
              <a:rPr lang="sv-SE" sz="1600" b="1" dirty="0" smtClean="0">
                <a:solidFill>
                  <a:schemeClr val="tx1"/>
                </a:solidFill>
              </a:rPr>
              <a:t>goda.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 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201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Blott en dag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Blott en dag SWEDISH</dc:title>
  <dc:creator>FRONT</dc:creator>
  <cp:lastModifiedBy>FRONT</cp:lastModifiedBy>
  <cp:revision>10</cp:revision>
  <dcterms:created xsi:type="dcterms:W3CDTF">2025-09-16T13:04:22Z</dcterms:created>
  <dcterms:modified xsi:type="dcterms:W3CDTF">2025-09-17T20:19:09Z</dcterms:modified>
</cp:coreProperties>
</file>