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4A9DD-4F6B-4B20-AB5F-8E9E382AD63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7F3A1-BA33-4E47-94D2-F9B3A6649F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en Tsüngrem Mitsa Tak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Asen</a:t>
            </a:r>
            <a:r>
              <a:rPr lang="en-US" b="1" dirty="0" smtClean="0"/>
              <a:t> </a:t>
            </a:r>
            <a:r>
              <a:rPr lang="en-US" b="1" dirty="0" err="1" smtClean="0"/>
              <a:t>Tsüngrem</a:t>
            </a:r>
            <a:r>
              <a:rPr lang="en-US" b="1" dirty="0" smtClean="0"/>
              <a:t> </a:t>
            </a:r>
            <a:r>
              <a:rPr lang="en-US" b="1" dirty="0" err="1" smtClean="0"/>
              <a:t>Mitsa</a:t>
            </a:r>
            <a:r>
              <a:rPr lang="en-US" b="1" dirty="0" smtClean="0"/>
              <a:t> </a:t>
            </a:r>
            <a:r>
              <a:rPr lang="en-US" b="1" dirty="0" err="1" smtClean="0"/>
              <a:t>Takang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6400800" cy="5181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Tsüngrem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Meraksatetbe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Tzümets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Shilushira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nokdangtet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kchir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timtemdakts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tesemba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tesashi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imlara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Tsüngremi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shimtetba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Khrista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dang;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Tongbangji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akokts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Mojingi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amokmerenaka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Onoki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Ochibai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akokts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ranglokyong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matentener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malanglang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akokts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Asen Tsüngrem Mitsa Takang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Asen Tsüngrem Mitsa Takang AO</dc:title>
  <dc:creator>FRONT</dc:creator>
  <cp:lastModifiedBy>FRONT</cp:lastModifiedBy>
  <cp:revision>12</cp:revision>
  <dcterms:created xsi:type="dcterms:W3CDTF">2025-09-11T20:47:15Z</dcterms:created>
  <dcterms:modified xsi:type="dcterms:W3CDTF">2025-09-13T16:20:03Z</dcterms:modified>
</cp:coreProperties>
</file>