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6D5CF-96AA-4F79-8BE3-43EFA4A9264E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49D33-E9EB-4FA8-9CC9-BCBECE9681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6D5CF-96AA-4F79-8BE3-43EFA4A9264E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49D33-E9EB-4FA8-9CC9-BCBECE9681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6D5CF-96AA-4F79-8BE3-43EFA4A9264E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49D33-E9EB-4FA8-9CC9-BCBECE9681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6D5CF-96AA-4F79-8BE3-43EFA4A9264E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49D33-E9EB-4FA8-9CC9-BCBECE9681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6D5CF-96AA-4F79-8BE3-43EFA4A9264E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49D33-E9EB-4FA8-9CC9-BCBECE9681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6D5CF-96AA-4F79-8BE3-43EFA4A9264E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49D33-E9EB-4FA8-9CC9-BCBECE9681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6D5CF-96AA-4F79-8BE3-43EFA4A9264E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49D33-E9EB-4FA8-9CC9-BCBECE9681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6D5CF-96AA-4F79-8BE3-43EFA4A9264E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49D33-E9EB-4FA8-9CC9-BCBECE9681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6D5CF-96AA-4F79-8BE3-43EFA4A9264E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49D33-E9EB-4FA8-9CC9-BCBECE9681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6D5CF-96AA-4F79-8BE3-43EFA4A9264E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49D33-E9EB-4FA8-9CC9-BCBECE9681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6D5CF-96AA-4F79-8BE3-43EFA4A9264E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49D33-E9EB-4FA8-9CC9-BCBECE9681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96D5CF-96AA-4F79-8BE3-43EFA4A9264E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749D33-E9EB-4FA8-9CC9-BCBECE9681B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주님 당신은 사랑의 빛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Ánh Sáng Tình Yê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43108" y="142852"/>
            <a:ext cx="4929222" cy="435643"/>
          </a:xfrm>
        </p:spPr>
        <p:txBody>
          <a:bodyPr>
            <a:noAutofit/>
          </a:bodyPr>
          <a:lstStyle/>
          <a:p>
            <a:r>
              <a:rPr lang="en-US" b="1" dirty="0" err="1"/>
              <a:t>Ánh</a:t>
            </a:r>
            <a:r>
              <a:rPr lang="en-US" b="1" dirty="0"/>
              <a:t> </a:t>
            </a:r>
            <a:r>
              <a:rPr lang="en-US" b="1" dirty="0" err="1"/>
              <a:t>Sáng</a:t>
            </a:r>
            <a:r>
              <a:rPr lang="en-US" b="1" dirty="0"/>
              <a:t> </a:t>
            </a:r>
            <a:r>
              <a:rPr lang="en-US" b="1" dirty="0" err="1"/>
              <a:t>Tình</a:t>
            </a:r>
            <a:r>
              <a:rPr lang="en-US" b="1" dirty="0"/>
              <a:t> </a:t>
            </a:r>
            <a:r>
              <a:rPr lang="en-US" b="1" dirty="0" err="1"/>
              <a:t>Yêu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5720" y="785794"/>
            <a:ext cx="7358114" cy="5379510"/>
          </a:xfrm>
        </p:spPr>
        <p:txBody>
          <a:bodyPr>
            <a:noAutofit/>
          </a:bodyPr>
          <a:lstStyle/>
          <a:p>
            <a:pPr algn="l"/>
            <a:r>
              <a:rPr lang="vi-VN" sz="1900" b="1" dirty="0" smtClean="0">
                <a:solidFill>
                  <a:schemeClr val="tx1"/>
                </a:solidFill>
              </a:rPr>
              <a:t>Giêxu đến trong trần gian  Ban tình thương</a:t>
            </a:r>
          </a:p>
          <a:p>
            <a:pPr algn="l"/>
            <a:r>
              <a:rPr lang="vi-VN" sz="1900" b="1" dirty="0" smtClean="0">
                <a:solidFill>
                  <a:schemeClr val="tx1"/>
                </a:solidFill>
              </a:rPr>
              <a:t>Cho đêm tối quanh đời con Thôi sầu vương</a:t>
            </a:r>
          </a:p>
          <a:p>
            <a:pPr algn="l"/>
            <a:r>
              <a:rPr lang="vi-VN" sz="1900" b="1" dirty="0" smtClean="0">
                <a:solidFill>
                  <a:schemeClr val="tx1"/>
                </a:solidFill>
              </a:rPr>
              <a:t>Ngài rạng soi lòng con Với Tin Lành bình an</a:t>
            </a:r>
          </a:p>
          <a:p>
            <a:pPr algn="l"/>
            <a:r>
              <a:rPr lang="vi-VN" sz="1900" b="1" dirty="0" smtClean="0">
                <a:solidFill>
                  <a:schemeClr val="tx1"/>
                </a:solidFill>
              </a:rPr>
              <a:t>Nhờ tình thương, nhờ chân lý Xa đời lầm </a:t>
            </a:r>
            <a:r>
              <a:rPr lang="vi-VN" sz="1900" b="1" dirty="0" smtClean="0">
                <a:solidFill>
                  <a:schemeClr val="tx1"/>
                </a:solidFill>
              </a:rPr>
              <a:t>than</a:t>
            </a:r>
            <a:r>
              <a:rPr lang="en-US" sz="1900" b="1" dirty="0" smtClean="0">
                <a:solidFill>
                  <a:schemeClr val="tx1"/>
                </a:solidFill>
              </a:rPr>
              <a:t>.</a:t>
            </a:r>
            <a:endParaRPr lang="vi-VN" sz="1900" b="1" dirty="0" smtClean="0">
              <a:solidFill>
                <a:schemeClr val="tx1"/>
              </a:solidFill>
            </a:endParaRPr>
          </a:p>
          <a:p>
            <a:pPr algn="l"/>
            <a:endParaRPr lang="vi-VN" sz="1900" b="1" dirty="0" smtClean="0">
              <a:solidFill>
                <a:schemeClr val="tx1"/>
              </a:solidFill>
            </a:endParaRPr>
          </a:p>
          <a:p>
            <a:pPr algn="l"/>
            <a:r>
              <a:rPr lang="vi-VN" sz="1900" b="1" dirty="0" smtClean="0">
                <a:solidFill>
                  <a:srgbClr val="FF0000"/>
                </a:solidFill>
              </a:rPr>
              <a:t>Điệp Khúc:</a:t>
            </a:r>
          </a:p>
          <a:p>
            <a:pPr algn="l"/>
            <a:r>
              <a:rPr lang="vi-VN" sz="1900" b="1" dirty="0" smtClean="0">
                <a:solidFill>
                  <a:srgbClr val="FF0000"/>
                </a:solidFill>
              </a:rPr>
              <a:t>Sáng soi tấm lòng, Sáng trọn tâm linh.</a:t>
            </a:r>
          </a:p>
          <a:p>
            <a:pPr algn="l"/>
            <a:r>
              <a:rPr lang="vi-VN" sz="1900" b="1" dirty="0" smtClean="0">
                <a:solidFill>
                  <a:srgbClr val="FF0000"/>
                </a:solidFill>
              </a:rPr>
              <a:t>Cúi xin Giêxu xót thương Ban tràn Thiên Ân từ Ngôi Thánh</a:t>
            </a:r>
          </a:p>
          <a:p>
            <a:pPr algn="l"/>
            <a:r>
              <a:rPr lang="vi-VN" sz="1900" b="1" dirty="0" smtClean="0">
                <a:solidFill>
                  <a:srgbClr val="FF0000"/>
                </a:solidFill>
              </a:rPr>
              <a:t>Đốt nung tấm lòng Với lửa thiêng yêu thương</a:t>
            </a:r>
          </a:p>
          <a:p>
            <a:pPr algn="l"/>
            <a:r>
              <a:rPr lang="vi-VN" sz="1900" b="1" dirty="0" smtClean="0">
                <a:solidFill>
                  <a:srgbClr val="FF0000"/>
                </a:solidFill>
              </a:rPr>
              <a:t>Cúi xin phước lành với đức ân</a:t>
            </a:r>
            <a:r>
              <a:rPr lang="en-US" sz="1900" b="1" dirty="0" smtClean="0">
                <a:solidFill>
                  <a:srgbClr val="FF0000"/>
                </a:solidFill>
              </a:rPr>
              <a:t> </a:t>
            </a:r>
            <a:r>
              <a:rPr lang="vi-VN" sz="1900" b="1" dirty="0" smtClean="0">
                <a:solidFill>
                  <a:srgbClr val="FF0000"/>
                </a:solidFill>
              </a:rPr>
              <a:t>Tràn dâng như dòng sông sâu</a:t>
            </a:r>
          </a:p>
          <a:p>
            <a:pPr algn="l"/>
            <a:r>
              <a:rPr lang="vi-VN" sz="1900" b="1" dirty="0" smtClean="0">
                <a:solidFill>
                  <a:srgbClr val="FF0000"/>
                </a:solidFill>
              </a:rPr>
              <a:t>Ánh dương của Lời Chúa Đến trong con đời đời.</a:t>
            </a:r>
          </a:p>
          <a:p>
            <a:pPr algn="l"/>
            <a:endParaRPr lang="vi-VN" sz="1900" b="1" dirty="0" smtClean="0">
              <a:solidFill>
                <a:schemeClr val="tx1"/>
              </a:solidFill>
            </a:endParaRPr>
          </a:p>
          <a:p>
            <a:pPr algn="l"/>
            <a:r>
              <a:rPr lang="vi-VN" sz="1900" b="1" dirty="0" smtClean="0">
                <a:solidFill>
                  <a:schemeClr val="tx1"/>
                </a:solidFill>
              </a:rPr>
              <a:t>Con xin đến yên lặng Trước ngôi từ nhân</a:t>
            </a:r>
          </a:p>
          <a:p>
            <a:pPr algn="l"/>
            <a:r>
              <a:rPr lang="vi-VN" sz="1900" b="1" dirty="0" smtClean="0">
                <a:solidFill>
                  <a:schemeClr val="tx1"/>
                </a:solidFill>
              </a:rPr>
              <a:t>Qua ân điển Trong dòng huyết báu Giêxu</a:t>
            </a:r>
          </a:p>
          <a:p>
            <a:pPr algn="l"/>
            <a:r>
              <a:rPr lang="vi-VN" sz="1900" b="1" dirty="0" smtClean="0">
                <a:solidFill>
                  <a:schemeClr val="tx1"/>
                </a:solidFill>
              </a:rPr>
              <a:t>Lòng cầu xin Ngài Vui thứ tha mọi tội ô</a:t>
            </a:r>
          </a:p>
          <a:p>
            <a:pPr algn="l"/>
            <a:r>
              <a:rPr lang="vi-VN" sz="1900" b="1" dirty="0" smtClean="0">
                <a:solidFill>
                  <a:schemeClr val="tx1"/>
                </a:solidFill>
              </a:rPr>
              <a:t>Được Ngài bao trùm trong ánh dương đầy tình </a:t>
            </a:r>
            <a:r>
              <a:rPr lang="vi-VN" sz="1900" b="1" dirty="0" smtClean="0">
                <a:solidFill>
                  <a:schemeClr val="tx1"/>
                </a:solidFill>
              </a:rPr>
              <a:t>thương</a:t>
            </a:r>
            <a:r>
              <a:rPr lang="en-US" sz="1900" b="1" dirty="0" smtClean="0">
                <a:solidFill>
                  <a:schemeClr val="tx1"/>
                </a:solidFill>
              </a:rPr>
              <a:t>.</a:t>
            </a:r>
            <a:endParaRPr lang="vi-VN" sz="19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139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Ánh Sáng Tình Yêu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Ánh Sáng Tình Yêu</dc:title>
  <dc:creator>mary</dc:creator>
  <cp:lastModifiedBy>FRONT</cp:lastModifiedBy>
  <cp:revision>5</cp:revision>
  <dcterms:created xsi:type="dcterms:W3CDTF">2021-02-25T16:32:39Z</dcterms:created>
  <dcterms:modified xsi:type="dcterms:W3CDTF">2025-09-30T15:52:10Z</dcterms:modified>
</cp:coreProperties>
</file>