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62026-27C7-44CE-8909-7D54517EB23B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36E6F-5368-4CC5-B8B0-7596C2A460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Ánh Sáng Hải Ðă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142852"/>
            <a:ext cx="4643470" cy="357190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Ánh Sáng Hải Ðăng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3857652" cy="473008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Lòng đại từ của Chúa Cha soi rạng,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Từ Lời thánh, như vọng đăng sáng;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Ngài giao việc ta trông đăng tháp nầy,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Hằng đêm chiếu nơi biển trần đây.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ĐK :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Mọi đời sống hãy chiếu giống hải đăng,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Chiếu sáng giữa ba đào hung hăng,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Hầu rọi đường cho bao thủy thủ kìa,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Vượt bao hiểm nguy lúc trời khuya.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Đời tội nầy khác chi đêm đen mù,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Cuồng nộ giống ba đào bao phủ;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Nghìn muôn người linh đinh trên biển kìa,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Mòn đôi mắt trông tháp đèn kia.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Đèn lu mờ, kíp khêu cao, bạn nào!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Kìa ngoài biển bao người gặp bão,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Họ trông bờ, đang ra sức chống chèo,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Hằng thoát sóng tăm tối rượt theo.</a:t>
            </a:r>
          </a:p>
          <a:p>
            <a:pPr algn="l"/>
            <a:endParaRPr lang="vi-VN" sz="1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4. Đời bạn nhờ Đấng Hoa Tiêu đại quyền,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Được toàn thắng ba đào nguy biến;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Nguyện trong bạn lòa ra tia sáng thần,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Thành đăng tháp soi kẻ trầm luân.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188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Ánh Sáng Hải Ðăng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Ánh Sáng Hải Ðăng</dc:title>
  <dc:creator>mary</dc:creator>
  <cp:lastModifiedBy>FRONT</cp:lastModifiedBy>
  <cp:revision>5</cp:revision>
  <dcterms:created xsi:type="dcterms:W3CDTF">2021-06-30T21:23:11Z</dcterms:created>
  <dcterms:modified xsi:type="dcterms:W3CDTF">2025-09-04T15:34:57Z</dcterms:modified>
</cp:coreProperties>
</file>