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FD8BC-F674-417A-817C-C88F25E7F153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CC919-0829-4F07-85BA-1D2C698676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our Divin Et Excell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285728"/>
            <a:ext cx="5572164" cy="50006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en-US" b="1" dirty="0" smtClean="0"/>
              <a:t> Amour </a:t>
            </a:r>
            <a:r>
              <a:rPr lang="en-US" b="1" dirty="0" err="1" smtClean="0"/>
              <a:t>Divin</a:t>
            </a:r>
            <a:r>
              <a:rPr lang="en-US" b="1" dirty="0" smtClean="0"/>
              <a:t> Et Excellent </a:t>
            </a:r>
            <a:r>
              <a:rPr lang="fr-FR" dirty="0"/>
              <a:t/>
            </a:r>
            <a:br>
              <a:rPr lang="fr-F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0364" y="1500174"/>
            <a:ext cx="6286512" cy="392431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Amour divin et </a:t>
            </a:r>
            <a:r>
              <a:rPr lang="en-US" sz="1800" b="1" dirty="0" smtClean="0">
                <a:solidFill>
                  <a:schemeClr val="tx1"/>
                </a:solidFill>
              </a:rPr>
              <a:t>Excellent, joie qui nous </a:t>
            </a:r>
            <a:r>
              <a:rPr lang="en-US" sz="1800" b="1" dirty="0" err="1" smtClean="0">
                <a:solidFill>
                  <a:schemeClr val="tx1"/>
                </a:solidFill>
              </a:rPr>
              <a:t>vient</a:t>
            </a:r>
            <a:r>
              <a:rPr lang="en-US" sz="1800" b="1" dirty="0" smtClean="0">
                <a:solidFill>
                  <a:schemeClr val="tx1"/>
                </a:solidFill>
              </a:rPr>
              <a:t> de </a:t>
            </a:r>
            <a:r>
              <a:rPr lang="en-US" sz="1800" b="1" dirty="0" err="1" smtClean="0">
                <a:solidFill>
                  <a:schemeClr val="tx1"/>
                </a:solidFill>
              </a:rPr>
              <a:t>là</a:t>
            </a:r>
            <a:r>
              <a:rPr lang="en-US" sz="1800" b="1" dirty="0" smtClean="0">
                <a:solidFill>
                  <a:schemeClr val="tx1"/>
                </a:solidFill>
              </a:rPr>
              <a:t>-haut!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Ét</a:t>
            </a:r>
            <a:r>
              <a:rPr lang="fr-FR" sz="1800" b="1" dirty="0" err="1" smtClean="0">
                <a:solidFill>
                  <a:schemeClr val="tx1"/>
                </a:solidFill>
              </a:rPr>
              <a:t>ablis</a:t>
            </a:r>
            <a:r>
              <a:rPr lang="fr-FR" sz="1800" b="1" dirty="0" smtClean="0">
                <a:solidFill>
                  <a:schemeClr val="tx1"/>
                </a:solidFill>
              </a:rPr>
              <a:t> en nous Ta demeure: 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Remplis-nous de Ta </a:t>
            </a:r>
            <a:r>
              <a:rPr lang="fr-FR" sz="1800" b="1" dirty="0" err="1" smtClean="0">
                <a:solidFill>
                  <a:schemeClr val="tx1"/>
                </a:solidFill>
              </a:rPr>
              <a:t>bont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Jésus, Tu es compatissant</a:t>
            </a:r>
            <a:r>
              <a:rPr lang="fr-FR" sz="1800" b="1" dirty="0" smtClean="0">
                <a:solidFill>
                  <a:schemeClr val="tx1"/>
                </a:solidFill>
              </a:rPr>
              <a:t>, Ton </a:t>
            </a:r>
            <a:r>
              <a:rPr lang="fr-FR" sz="1800" b="1" dirty="0" smtClean="0">
                <a:solidFill>
                  <a:schemeClr val="tx1"/>
                </a:solidFill>
              </a:rPr>
              <a:t>amour est infini;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Visite-nous avec Ton Salut, 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Et  viens dans tout cœur </a:t>
            </a:r>
            <a:r>
              <a:rPr lang="fr-FR" sz="1800" b="1" dirty="0" err="1" smtClean="0">
                <a:solidFill>
                  <a:schemeClr val="tx1"/>
                </a:solidFill>
              </a:rPr>
              <a:t>troubl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fr-FR" sz="1800" b="1" dirty="0" smtClean="0">
                <a:solidFill>
                  <a:schemeClr val="tx1"/>
                </a:solidFill>
              </a:rPr>
              <a:t>.  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Souffle</a:t>
            </a:r>
            <a:r>
              <a:rPr lang="fr-FR" sz="1800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Ô  </a:t>
            </a:r>
            <a:r>
              <a:rPr lang="en-US" sz="2000" b="1" dirty="0" err="1" smtClean="0">
                <a:solidFill>
                  <a:schemeClr val="tx1"/>
                </a:solidFill>
              </a:rPr>
              <a:t>souffle</a:t>
            </a:r>
            <a:r>
              <a:rPr lang="en-US" sz="1600" b="1" dirty="0" smtClean="0">
                <a:solidFill>
                  <a:schemeClr val="tx1"/>
                </a:solidFill>
              </a:rPr>
              <a:t> Ton Esprit d’</a:t>
            </a:r>
            <a:r>
              <a:rPr lang="fr-FR" sz="1800" b="1" dirty="0" smtClean="0">
                <a:solidFill>
                  <a:schemeClr val="tx1"/>
                </a:solidFill>
              </a:rPr>
              <a:t>amour Sur tous les cœur agit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és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Que nous h</a:t>
            </a:r>
            <a:r>
              <a:rPr lang="en-US" sz="1800" b="1" dirty="0" err="1" smtClean="0">
                <a:solidFill>
                  <a:schemeClr val="tx1"/>
                </a:solidFill>
              </a:rPr>
              <a:t>éritions</a:t>
            </a:r>
            <a:r>
              <a:rPr lang="en-US" sz="1800" b="1" dirty="0" smtClean="0">
                <a:solidFill>
                  <a:schemeClr val="tx1"/>
                </a:solidFill>
              </a:rPr>
              <a:t> tout de </a:t>
            </a:r>
            <a:r>
              <a:rPr lang="en-US" sz="1800" b="1" dirty="0" err="1" smtClean="0">
                <a:solidFill>
                  <a:schemeClr val="tx1"/>
                </a:solidFill>
              </a:rPr>
              <a:t>Toi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Que nous trouvions le repos.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Ôte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nos</a:t>
            </a:r>
            <a:r>
              <a:rPr lang="en-US" sz="1800" b="1" dirty="0" smtClean="0">
                <a:solidFill>
                  <a:schemeClr val="tx1"/>
                </a:solidFill>
              </a:rPr>
              <a:t> penchants pour le </a:t>
            </a:r>
            <a:r>
              <a:rPr lang="en-US" sz="1800" b="1" dirty="0" err="1" smtClean="0">
                <a:solidFill>
                  <a:schemeClr val="tx1"/>
                </a:solidFill>
              </a:rPr>
              <a:t>péché</a:t>
            </a:r>
            <a:r>
              <a:rPr lang="en-US" sz="1800" b="1" dirty="0" smtClean="0">
                <a:solidFill>
                  <a:schemeClr val="tx1"/>
                </a:solidFill>
              </a:rPr>
              <a:t>;  </a:t>
            </a:r>
            <a:r>
              <a:rPr lang="fr-FR" sz="1800" b="1" dirty="0" smtClean="0">
                <a:solidFill>
                  <a:schemeClr val="tx1"/>
                </a:solidFill>
              </a:rPr>
              <a:t>Sois l’Alpha et l’Om</a:t>
            </a:r>
            <a:r>
              <a:rPr lang="en-US" sz="1800" b="1" dirty="0" err="1" smtClean="0">
                <a:solidFill>
                  <a:schemeClr val="tx1"/>
                </a:solidFill>
              </a:rPr>
              <a:t>éga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Toute la perfection de notre foi,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Affranchis nos cœur  ce jour</a:t>
            </a:r>
            <a:r>
              <a:rPr lang="fr-FR" sz="1800" b="1" dirty="0" smtClean="0">
                <a:solidFill>
                  <a:schemeClr val="tx1"/>
                </a:solidFill>
              </a:rPr>
              <a:t>.</a:t>
            </a:r>
            <a:endParaRPr lang="fr-F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Amour Divin Et Excellent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L'amour divin, tout l'amour excellant </dc:title>
  <dc:creator>mary</dc:creator>
  <cp:lastModifiedBy>FRONT</cp:lastModifiedBy>
  <cp:revision>17</cp:revision>
  <dcterms:created xsi:type="dcterms:W3CDTF">2022-05-25T16:40:28Z</dcterms:created>
  <dcterms:modified xsi:type="dcterms:W3CDTF">2025-09-02T01:52:10Z</dcterms:modified>
</cp:coreProperties>
</file>