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E3006-3B8D-441F-90A1-0C8CC55A303E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5418A-BA99-4481-8A43-18447E9C18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int vagyok, csak úgy jövö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400"/>
            <a:ext cx="6629400" cy="380999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Amint vagyok, csak úgy jövök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3657600" cy="4724400"/>
          </a:xfrm>
        </p:spPr>
        <p:txBody>
          <a:bodyPr>
            <a:noAutofit/>
          </a:bodyPr>
          <a:lstStyle/>
          <a:p>
            <a:pPr algn="l"/>
            <a:r>
              <a:rPr lang="hu-HU" sz="2000" b="1" dirty="0">
                <a:solidFill>
                  <a:schemeClr val="tx1"/>
                </a:solidFill>
              </a:rPr>
              <a:t>Amint vagyok, csak úgy jövök.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dirty="0">
                <a:solidFill>
                  <a:schemeClr val="tx1"/>
                </a:solidFill>
              </a:rPr>
              <a:t>Nem az erőm, de az erőd,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dirty="0">
                <a:solidFill>
                  <a:schemeClr val="tx1"/>
                </a:solidFill>
              </a:rPr>
              <a:t>A véred mossa le a bűnt,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dirty="0">
                <a:solidFill>
                  <a:schemeClr val="tx1"/>
                </a:solidFill>
              </a:rPr>
              <a:t>Isten Báránya, ím, jövök</a:t>
            </a:r>
            <a:r>
              <a:rPr lang="hu-HU" sz="2000" b="1" dirty="0" smtClean="0">
                <a:solidFill>
                  <a:schemeClr val="tx1"/>
                </a:solidFill>
              </a:rPr>
              <a:t>!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hu-HU" sz="2000" b="1" dirty="0">
              <a:solidFill>
                <a:schemeClr val="tx1"/>
              </a:solidFill>
            </a:endParaRPr>
          </a:p>
          <a:p>
            <a:pPr algn="l"/>
            <a:r>
              <a:rPr lang="hu-HU" sz="2000" b="1" dirty="0">
                <a:solidFill>
                  <a:schemeClr val="tx1"/>
                </a:solidFill>
              </a:rPr>
              <a:t>Amint vagyok, Te elfogadsz,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dirty="0">
                <a:solidFill>
                  <a:schemeClr val="tx1"/>
                </a:solidFill>
              </a:rPr>
              <a:t>Bűneimből feloldozasz.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dirty="0">
                <a:solidFill>
                  <a:schemeClr val="tx1"/>
                </a:solidFill>
              </a:rPr>
              <a:t>Tebenned bízva üdvöt adsz,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dirty="0">
                <a:solidFill>
                  <a:schemeClr val="tx1"/>
                </a:solidFill>
              </a:rPr>
              <a:t>Isten Báránya, ím, jövök</a:t>
            </a:r>
            <a:r>
              <a:rPr lang="hu-HU" sz="2000" b="1" dirty="0" smtClean="0">
                <a:solidFill>
                  <a:schemeClr val="tx1"/>
                </a:solidFill>
              </a:rPr>
              <a:t>!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hu-HU" sz="2000" b="1" dirty="0">
              <a:solidFill>
                <a:schemeClr val="tx1"/>
              </a:solidFill>
            </a:endParaRPr>
          </a:p>
          <a:p>
            <a:pPr algn="l"/>
            <a:r>
              <a:rPr lang="hu-HU" sz="2000" b="1" dirty="0">
                <a:solidFill>
                  <a:schemeClr val="tx1"/>
                </a:solidFill>
              </a:rPr>
              <a:t>Amint vagyok, nincs akadály: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dirty="0">
                <a:solidFill>
                  <a:schemeClr val="tx1"/>
                </a:solidFill>
              </a:rPr>
              <a:t>Előled semmi el nem zár.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dirty="0">
                <a:solidFill>
                  <a:schemeClr val="tx1"/>
                </a:solidFill>
              </a:rPr>
              <a:t>Tied vagyok egészen már,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dirty="0">
                <a:solidFill>
                  <a:schemeClr val="tx1"/>
                </a:solidFill>
              </a:rPr>
              <a:t>Isten Báránya, ím, jövök!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Amint vagyok, csak úgy jövök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Amint vagyok HUNGARY</dc:title>
  <dc:creator>FRONT</dc:creator>
  <cp:lastModifiedBy>FRONT</cp:lastModifiedBy>
  <cp:revision>10</cp:revision>
  <dcterms:created xsi:type="dcterms:W3CDTF">2025-09-08T20:31:28Z</dcterms:created>
  <dcterms:modified xsi:type="dcterms:W3CDTF">2025-09-09T14:35:49Z</dcterms:modified>
</cp:coreProperties>
</file>