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9231-690D-4DAF-BA5C-01012C0AA5B3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9231-690D-4DAF-BA5C-01012C0AA5B3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6333-A267-4220-BC7A-BB2150102E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Things Bright And Beautiful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Things Bright And Beauti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All </a:t>
            </a:r>
            <a:r>
              <a:rPr lang="en-US" b="1" dirty="0">
                <a:solidFill>
                  <a:schemeClr val="bg1"/>
                </a:solidFill>
              </a:rPr>
              <a:t>Things Bright And Beautiful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609600"/>
            <a:ext cx="5943600" cy="4419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All things bright and beautiful, all creatures great and small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All things wise and wonderful, the Lord God made them all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1. Each little flower that opens, each little bird that sings,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God made their glowing colors, and made their tiny wings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The purple-headed mountain, the river running by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The sunset and the morning, that brightens up the sky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The cold wind in the winter, the pleasant summer sun,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the ripe fruits in the garden: God made them every one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4. God gave us eyes to see them, and lips that we might tell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how great is God Almighty, who has made all things well.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All Things Bright And Beautiful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Things Bright And Beautiful </dc:title>
  <dc:creator>FRONT</dc:creator>
  <cp:lastModifiedBy>FRONT</cp:lastModifiedBy>
  <cp:revision>6</cp:revision>
  <dcterms:created xsi:type="dcterms:W3CDTF">2025-09-06T01:37:29Z</dcterms:created>
  <dcterms:modified xsi:type="dcterms:W3CDTF">2025-09-15T20:37:35Z</dcterms:modified>
</cp:coreProperties>
</file>