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20332-6944-428F-9488-914F4ED2F3F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397E-1988-4AF2-AE37-2EC0A3043A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ldásod gazdag folyó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Áldásod</a:t>
            </a:r>
            <a:r>
              <a:rPr lang="en-US" b="1" dirty="0" smtClean="0"/>
              <a:t> </a:t>
            </a:r>
            <a:r>
              <a:rPr lang="en-US" b="1" dirty="0" err="1" smtClean="0"/>
              <a:t>gazdag</a:t>
            </a:r>
            <a:r>
              <a:rPr lang="en-US" b="1" dirty="0" smtClean="0"/>
              <a:t> </a:t>
            </a:r>
            <a:r>
              <a:rPr lang="en-US" b="1" dirty="0" err="1" smtClean="0"/>
              <a:t>folyóit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95400"/>
            <a:ext cx="6096000" cy="40386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1. Áldásod gazdag folyóit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hu-HU" sz="2000" b="1" dirty="0" smtClean="0">
                <a:solidFill>
                  <a:schemeClr val="tx1"/>
                </a:solidFill>
              </a:rPr>
              <a:t>áraszd e földre és add,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Jöjjön a békeidő meg, öntözd a szárasz talajt!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Refr.: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Áldást adj, áldást adj bőven, amint igéri igéd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Hiszen egy csepp is oly üdvös, küldd lelked bő özönét!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2. Áldásod gazdag </a:t>
            </a:r>
            <a:r>
              <a:rPr lang="hu-HU" sz="2000" b="1" dirty="0" smtClean="0">
                <a:solidFill>
                  <a:schemeClr val="tx1"/>
                </a:solidFill>
              </a:rPr>
              <a:t>folyói </a:t>
            </a:r>
            <a:r>
              <a:rPr lang="hu-HU" sz="2000" b="1" dirty="0" smtClean="0">
                <a:solidFill>
                  <a:schemeClr val="tx1"/>
                </a:solidFill>
              </a:rPr>
              <a:t>zúgnak a távolba' már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Jöjj le a bűnös szívekre, jöjj le te mennyei ár!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3. Áldásod gazdag folyóit küldd le ó, még ma nekünk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Most, hogy itt epedve kérünk, kész befogadni szívünk</a:t>
            </a:r>
            <a:r>
              <a:rPr lang="hu-HU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Áldásod gazdag folyóit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Áldásod gazdag folyóit HUNGARY</dc:title>
  <dc:creator>FRONT</dc:creator>
  <cp:lastModifiedBy>FRONT</cp:lastModifiedBy>
  <cp:revision>10</cp:revision>
  <dcterms:created xsi:type="dcterms:W3CDTF">2025-09-23T22:00:02Z</dcterms:created>
  <dcterms:modified xsi:type="dcterms:W3CDTF">2025-09-25T15:23:52Z</dcterms:modified>
</cp:coreProperties>
</file>