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A8199-2FFE-40B1-AC47-A4A71CFCCE4C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B703-58A2-49F6-A24B-3B924AC6AB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Adda</a:t>
            </a:r>
            <a:r>
              <a:rPr lang="en-US" b="1" dirty="0" smtClean="0"/>
              <a:t> </a:t>
            </a:r>
            <a:r>
              <a:rPr lang="en-US" b="1" dirty="0" err="1" smtClean="0"/>
              <a:t>Ubbog</a:t>
            </a:r>
            <a:r>
              <a:rPr lang="en-US" b="1" dirty="0" smtClean="0"/>
              <a:t> </a:t>
            </a:r>
            <a:r>
              <a:rPr lang="en-US" b="1" dirty="0" err="1" smtClean="0"/>
              <a:t>Napnot</a:t>
            </a:r>
            <a:r>
              <a:rPr lang="en-US" b="1" dirty="0" smtClean="0"/>
              <a:t>' </a:t>
            </a:r>
            <a:r>
              <a:rPr lang="en-US" b="1" dirty="0" err="1" smtClean="0"/>
              <a:t>Dara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4800600" cy="3810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Adda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ubbog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napnot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dara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Nagayos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manipud</a:t>
            </a:r>
            <a:r>
              <a:rPr lang="en-US" sz="1400" b="1" dirty="0" smtClean="0">
                <a:solidFill>
                  <a:schemeClr val="tx1"/>
                </a:solidFill>
              </a:rPr>
              <a:t> ken Jesus;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managbasol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madalusan</a:t>
            </a:r>
            <a:r>
              <a:rPr lang="en-US" sz="1400" b="1" dirty="0" smtClean="0">
                <a:solidFill>
                  <a:schemeClr val="tx1"/>
                </a:solidFill>
              </a:rPr>
              <a:t> Ken </a:t>
            </a:r>
            <a:r>
              <a:rPr lang="en-US" sz="1400" b="1" dirty="0" err="1" smtClean="0">
                <a:solidFill>
                  <a:schemeClr val="tx1"/>
                </a:solidFill>
              </a:rPr>
              <a:t>Mawayawayaan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Maugasan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damka</a:t>
            </a:r>
            <a:r>
              <a:rPr lang="en-US" sz="1400" b="1" dirty="0" smtClean="0">
                <a:solidFill>
                  <a:schemeClr val="tx1"/>
                </a:solidFill>
              </a:rPr>
              <a:t>, ken </a:t>
            </a:r>
            <a:r>
              <a:rPr lang="en-US" sz="1400" b="1" dirty="0" err="1" smtClean="0">
                <a:solidFill>
                  <a:schemeClr val="tx1"/>
                </a:solidFill>
              </a:rPr>
              <a:t>amin</a:t>
            </a:r>
            <a:r>
              <a:rPr lang="en-US" sz="1400" b="1" dirty="0" smtClean="0">
                <a:solidFill>
                  <a:schemeClr val="tx1"/>
                </a:solidFill>
              </a:rPr>
              <a:t> a </a:t>
            </a:r>
            <a:r>
              <a:rPr lang="en-US" sz="1400" b="1" dirty="0" err="1" smtClean="0">
                <a:solidFill>
                  <a:schemeClr val="tx1"/>
                </a:solidFill>
              </a:rPr>
              <a:t>mulitna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Managbasol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nga'd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mamatika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Tapno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maisalakanka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Daydi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mannanakaw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nagragsak</a:t>
            </a:r>
            <a:r>
              <a:rPr lang="en-US" sz="1400" b="1" dirty="0" smtClean="0">
                <a:solidFill>
                  <a:schemeClr val="tx1"/>
                </a:solidFill>
              </a:rPr>
              <a:t> Ta </a:t>
            </a:r>
            <a:r>
              <a:rPr lang="en-US" sz="1400" b="1" dirty="0" err="1" smtClean="0">
                <a:solidFill>
                  <a:schemeClr val="tx1"/>
                </a:solidFill>
              </a:rPr>
              <a:t>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ubbog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naipalgak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Managbasol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kenkuana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dalusannak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Basolko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ugasannak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basolko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ugasannak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Managbasol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kenkuana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basbasol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ugasanna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Daram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napateg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napnot</a:t>
            </a:r>
            <a:r>
              <a:rPr lang="en-US" sz="1400" b="1" dirty="0" smtClean="0">
                <a:solidFill>
                  <a:schemeClr val="tx1"/>
                </a:solidFill>
              </a:rPr>
              <a:t>` </a:t>
            </a:r>
            <a:r>
              <a:rPr lang="en-US" sz="1400" b="1" dirty="0" err="1" smtClean="0">
                <a:solidFill>
                  <a:schemeClr val="tx1"/>
                </a:solidFill>
              </a:rPr>
              <a:t>bileg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Ket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agbalbaliw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a </a:t>
            </a:r>
            <a:r>
              <a:rPr lang="en-US" sz="1400" b="1" dirty="0" err="1" smtClean="0">
                <a:solidFill>
                  <a:schemeClr val="tx1"/>
                </a:solidFill>
              </a:rPr>
              <a:t>masbot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Iglesia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agbasol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agpatengga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Saanen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agbasol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Saanen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agbasol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a </a:t>
            </a:r>
            <a:r>
              <a:rPr lang="en-US" sz="1400" b="1" dirty="0" err="1" smtClean="0">
                <a:solidFill>
                  <a:schemeClr val="tx1"/>
                </a:solidFill>
              </a:rPr>
              <a:t>masbot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Iglesia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gundaway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maitanggaya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Gaput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pammati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maragpattay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Graciat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burayok</a:t>
            </a:r>
            <a:r>
              <a:rPr lang="en-US" sz="1400" b="1" dirty="0" smtClean="0">
                <a:solidFill>
                  <a:schemeClr val="tx1"/>
                </a:solidFill>
              </a:rPr>
              <a:t> a </a:t>
            </a:r>
            <a:r>
              <a:rPr lang="en-US" sz="1400" b="1" dirty="0" err="1" smtClean="0">
                <a:solidFill>
                  <a:schemeClr val="tx1"/>
                </a:solidFill>
              </a:rPr>
              <a:t>naruay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Pannakasbot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isut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temak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ken </a:t>
            </a:r>
            <a:r>
              <a:rPr lang="en-US" sz="1400" b="1" dirty="0" err="1" smtClean="0">
                <a:solidFill>
                  <a:schemeClr val="tx1"/>
                </a:solidFill>
              </a:rPr>
              <a:t>patay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ken </a:t>
            </a:r>
            <a:r>
              <a:rPr lang="en-US" sz="1400" b="1" dirty="0" err="1" smtClean="0">
                <a:solidFill>
                  <a:schemeClr val="tx1"/>
                </a:solidFill>
              </a:rPr>
              <a:t>patay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ken </a:t>
            </a:r>
            <a:r>
              <a:rPr lang="en-US" sz="1400" b="1" dirty="0" err="1" smtClean="0">
                <a:solidFill>
                  <a:schemeClr val="tx1"/>
                </a:solidFill>
              </a:rPr>
              <a:t>patay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Pannakasbot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isut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temak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Agingga</a:t>
            </a:r>
            <a:r>
              <a:rPr lang="en-US" sz="1400" b="1" dirty="0" smtClean="0">
                <a:solidFill>
                  <a:schemeClr val="tx1"/>
                </a:solidFill>
              </a:rPr>
              <a:t> ken </a:t>
            </a:r>
            <a:r>
              <a:rPr lang="en-US" sz="1400" b="1" dirty="0" err="1" smtClean="0">
                <a:solidFill>
                  <a:schemeClr val="tx1"/>
                </a:solidFill>
              </a:rPr>
              <a:t>patay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Innak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ikanta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bilegna</a:t>
            </a:r>
            <a:r>
              <a:rPr lang="en-US" sz="1400" b="1" dirty="0" smtClean="0">
                <a:solidFill>
                  <a:schemeClr val="tx1"/>
                </a:solidFill>
              </a:rPr>
              <a:t>, a </a:t>
            </a:r>
            <a:r>
              <a:rPr lang="en-US" sz="1400" b="1" dirty="0" err="1" smtClean="0">
                <a:solidFill>
                  <a:schemeClr val="tx1"/>
                </a:solidFill>
              </a:rPr>
              <a:t>mang</a:t>
            </a:r>
            <a:r>
              <a:rPr lang="en-US" sz="1400" b="1" dirty="0" smtClean="0">
                <a:solidFill>
                  <a:schemeClr val="tx1"/>
                </a:solidFill>
              </a:rPr>
              <a:t> is al </a:t>
            </a:r>
            <a:r>
              <a:rPr lang="en-US" sz="1400" b="1" dirty="0" err="1" smtClean="0">
                <a:solidFill>
                  <a:schemeClr val="tx1"/>
                </a:solidFill>
              </a:rPr>
              <a:t>alak</a:t>
            </a:r>
            <a:r>
              <a:rPr lang="en-US" sz="1400" b="1" dirty="0" smtClean="0">
                <a:solidFill>
                  <a:schemeClr val="tx1"/>
                </a:solidFill>
              </a:rPr>
              <a:t> an </a:t>
            </a:r>
            <a:r>
              <a:rPr lang="en-US" sz="1400" b="1" dirty="0" err="1" smtClean="0">
                <a:solidFill>
                  <a:schemeClr val="tx1"/>
                </a:solidFill>
              </a:rPr>
              <a:t>kararua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Inton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baelko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agpatingga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mapan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kaikarianna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Mapan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kaikarianna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mapan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kaikarianna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Inton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baelko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agpatingga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mapan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kaikariana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https://www.youtube.com/watch?v=mPPujosVFRE&amp;list=RDmPPujosVFRE&amp;start_radio=1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175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Adda Ubbog Napnot' Dara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Adda Ubbog Napnot' Dara ilocano</dc:title>
  <dc:creator>FRONT</dc:creator>
  <cp:lastModifiedBy>FRONT</cp:lastModifiedBy>
  <cp:revision>24</cp:revision>
  <dcterms:created xsi:type="dcterms:W3CDTF">2025-01-08T19:37:01Z</dcterms:created>
  <dcterms:modified xsi:type="dcterms:W3CDTF">2025-09-02T19:57:00Z</dcterms:modified>
</cp:coreProperties>
</file>