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88E1A-8C11-4B61-AD9B-3CA41EBBBD52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BB953-0D20-42C2-82DF-F7103F0078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Little Light of Mine2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작은 나의 빛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52399"/>
            <a:ext cx="3810000" cy="457201"/>
          </a:xfrm>
        </p:spPr>
        <p:txBody>
          <a:bodyPr>
            <a:normAutofit fontScale="90000"/>
          </a:bodyPr>
          <a:lstStyle/>
          <a:p>
            <a:r>
              <a:rPr lang="ko-KR" altLang="en-US" b="1" dirty="0"/>
              <a:t>이 작은 나의 </a:t>
            </a:r>
            <a:r>
              <a:rPr lang="ko-KR" altLang="en-US" b="1" dirty="0" smtClean="0"/>
              <a:t>빛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838200"/>
            <a:ext cx="8382000" cy="2819400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작은 나의 빛 비추게 할테야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작은 나의 빛 비추게 할테야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작은 나의 빛 비추게 할테야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날마다 날마다 언제나 어디서나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 작은 나의 빛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비출테야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월요일엔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주님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사랑 주시네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화요일엔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평안을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내리시네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수요일엔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주님이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말씀하시네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목요일엔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기도하게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하시네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금요일엔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내게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믿음 채우시네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토요일엔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주님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은혜 주시네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일요일엔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큰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능력을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더하시네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작은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빛 비추도록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en-US" altLang="ko-KR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작은 나의 빛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작은 나의 빛 </dc:title>
  <dc:creator>FRONT</dc:creator>
  <cp:lastModifiedBy>FRONT</cp:lastModifiedBy>
  <cp:revision>7</cp:revision>
  <dcterms:created xsi:type="dcterms:W3CDTF">2025-08-08T00:23:56Z</dcterms:created>
  <dcterms:modified xsi:type="dcterms:W3CDTF">2025-08-13T15:17:52Z</dcterms:modified>
</cp:coreProperties>
</file>