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07343-F34E-4E56-BBE6-7DFCDD11DEF4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A860D-54E4-4B65-B0E0-CEA38AF50E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要發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"/>
            <a:ext cx="21336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要發光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33400"/>
            <a:ext cx="3733800" cy="3429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的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這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點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小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光，我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要讓它發光</a:t>
            </a:r>
            <a:endParaRPr lang="en-US" altLang="zh-CN" sz="29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900" b="1" dirty="0" smtClean="0">
                <a:solidFill>
                  <a:schemeClr val="tx1"/>
                </a:solidFill>
              </a:rPr>
              <a:t>我的這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點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小光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，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要讓它發光</a:t>
            </a:r>
            <a:endParaRPr lang="en-US" altLang="zh-CN" sz="29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900" b="1" dirty="0" smtClean="0">
                <a:solidFill>
                  <a:schemeClr val="tx1"/>
                </a:solidFill>
              </a:rPr>
              <a:t>我的這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點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小光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，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要讓它發光</a:t>
            </a:r>
            <a:endParaRPr lang="en-US" altLang="zh-CN" sz="29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900" b="1" dirty="0" smtClean="0">
                <a:solidFill>
                  <a:schemeClr val="tx1"/>
                </a:solidFill>
              </a:rPr>
              <a:t>要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发光、要发光、要发光。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chemeClr val="tx1"/>
                </a:solidFill>
              </a:rPr>
              <a:t>不要藏在燈斗低下</a:t>
            </a:r>
            <a:r>
              <a:rPr lang="en-US" altLang="ko-KR" sz="2900" b="1" dirty="0" smtClean="0">
                <a:solidFill>
                  <a:schemeClr val="tx1"/>
                </a:solidFill>
              </a:rPr>
              <a:t>,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  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 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它發光</a:t>
            </a:r>
            <a:endParaRPr lang="en-US" altLang="ko-KR" sz="2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chemeClr val="tx1"/>
                </a:solidFill>
              </a:rPr>
              <a:t>不要藏在燈斗低下</a:t>
            </a:r>
            <a:r>
              <a:rPr lang="en-US" altLang="ko-KR" sz="2900" b="1" dirty="0" smtClean="0">
                <a:solidFill>
                  <a:schemeClr val="tx1"/>
                </a:solidFill>
              </a:rPr>
              <a:t>,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  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 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它發光</a:t>
            </a:r>
            <a:endParaRPr lang="en-US" altLang="ko-KR" sz="2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chemeClr val="tx1"/>
                </a:solidFill>
              </a:rPr>
              <a:t>不要藏在燈斗低下</a:t>
            </a:r>
            <a:r>
              <a:rPr lang="en-US" altLang="ko-KR" sz="2900" b="1" dirty="0" smtClean="0">
                <a:solidFill>
                  <a:schemeClr val="tx1"/>
                </a:solidFill>
              </a:rPr>
              <a:t>,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  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 它發光</a:t>
            </a:r>
            <a:endParaRPr lang="en-US" altLang="ko-KR" sz="29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900" b="1" dirty="0" smtClean="0">
                <a:solidFill>
                  <a:schemeClr val="tx1"/>
                </a:solidFill>
              </a:rPr>
              <a:t>要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发光、要发光、要发光。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chemeClr val="tx1"/>
                </a:solidFill>
              </a:rPr>
              <a:t>不要讓撒旦吹喊滅 </a:t>
            </a:r>
            <a:r>
              <a:rPr lang="en-US" altLang="ko-KR" sz="2900" b="1" dirty="0" smtClean="0">
                <a:solidFill>
                  <a:schemeClr val="tx1"/>
                </a:solidFill>
              </a:rPr>
              <a:t>, 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要讓它發光</a:t>
            </a:r>
            <a:endParaRPr lang="en-US" altLang="ko-KR" sz="2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chemeClr val="tx1"/>
                </a:solidFill>
              </a:rPr>
              <a:t>不要讓撒旦吹喊滅</a:t>
            </a:r>
            <a:r>
              <a:rPr lang="en-US" altLang="ko-KR" sz="2900" b="1" dirty="0" smtClean="0">
                <a:solidFill>
                  <a:schemeClr val="tx1"/>
                </a:solidFill>
              </a:rPr>
              <a:t>,  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要讓它發光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900" b="1" dirty="0" smtClean="0">
                <a:solidFill>
                  <a:schemeClr val="tx1"/>
                </a:solidFill>
              </a:rPr>
              <a:t>不要讓撒旦吹喊滅 </a:t>
            </a:r>
            <a:r>
              <a:rPr lang="en-US" altLang="ko-KR" sz="2900" b="1" smtClean="0">
                <a:solidFill>
                  <a:schemeClr val="tx1"/>
                </a:solidFill>
              </a:rPr>
              <a:t>, </a:t>
            </a:r>
            <a:r>
              <a:rPr lang="zh-CN" altLang="en-US" sz="2900" b="1" smtClean="0">
                <a:solidFill>
                  <a:schemeClr val="tx1"/>
                </a:solidFill>
              </a:rPr>
              <a:t>我</a:t>
            </a:r>
            <a:r>
              <a:rPr lang="ko-KR" altLang="en-US" sz="2900" b="1" dirty="0" smtClean="0">
                <a:solidFill>
                  <a:schemeClr val="tx1"/>
                </a:solidFill>
              </a:rPr>
              <a:t>要讓它發光</a:t>
            </a:r>
            <a:endParaRPr lang="en-US" sz="29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2900" b="1" dirty="0" smtClean="0">
                <a:solidFill>
                  <a:schemeClr val="tx1"/>
                </a:solidFill>
              </a:rPr>
              <a:t>要发光、要发光、要发光</a:t>
            </a:r>
            <a:r>
              <a:rPr lang="zh-CN" altLang="en-US" sz="2900" b="1" dirty="0" smtClean="0">
                <a:solidFill>
                  <a:schemeClr val="tx1"/>
                </a:solidFill>
              </a:rPr>
              <a:t>。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91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要發光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要發光 </dc:title>
  <dc:creator>FRONT</dc:creator>
  <cp:lastModifiedBy>FRONT</cp:lastModifiedBy>
  <cp:revision>13</cp:revision>
  <dcterms:created xsi:type="dcterms:W3CDTF">2025-08-08T00:39:56Z</dcterms:created>
  <dcterms:modified xsi:type="dcterms:W3CDTF">2025-08-13T17:15:35Z</dcterms:modified>
</cp:coreProperties>
</file>