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42576-8F98-414A-A194-A9B30C809D43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E99D5-7E30-4ECC-8A3E-96FCD4FF65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42576-8F98-414A-A194-A9B30C809D43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E99D5-7E30-4ECC-8A3E-96FCD4FF65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42576-8F98-414A-A194-A9B30C809D43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E99D5-7E30-4ECC-8A3E-96FCD4FF65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42576-8F98-414A-A194-A9B30C809D43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E99D5-7E30-4ECC-8A3E-96FCD4FF65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42576-8F98-414A-A194-A9B30C809D43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E99D5-7E30-4ECC-8A3E-96FCD4FF65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42576-8F98-414A-A194-A9B30C809D43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E99D5-7E30-4ECC-8A3E-96FCD4FF65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42576-8F98-414A-A194-A9B30C809D43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E99D5-7E30-4ECC-8A3E-96FCD4FF65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42576-8F98-414A-A194-A9B30C809D43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E99D5-7E30-4ECC-8A3E-96FCD4FF65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42576-8F98-414A-A194-A9B30C809D43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E99D5-7E30-4ECC-8A3E-96FCD4FF65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42576-8F98-414A-A194-A9B30C809D43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E99D5-7E30-4ECC-8A3E-96FCD4FF65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42576-8F98-414A-A194-A9B30C809D43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E99D5-7E30-4ECC-8A3E-96FCD4FF65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42576-8F98-414A-A194-A9B30C809D43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E99D5-7E30-4ECC-8A3E-96FCD4FF65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 words of lif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命のみ言葉妙にくすし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0"/>
            <a:ext cx="5181600" cy="609600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命</a:t>
            </a:r>
            <a:r>
              <a:rPr lang="ja-JP" altLang="en-US" b="1"/>
              <a:t>のみ言葉妙にくすし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71800" y="685800"/>
            <a:ext cx="3429000" cy="3810000"/>
          </a:xfrm>
        </p:spPr>
        <p:txBody>
          <a:bodyPr>
            <a:noAutofit/>
          </a:bodyPr>
          <a:lstStyle/>
          <a:p>
            <a:pPr algn="l"/>
            <a:r>
              <a:rPr lang="en-US" altLang="ja-JP" sz="1600" b="1" dirty="0" smtClean="0">
                <a:solidFill>
                  <a:schemeClr val="tx1"/>
                </a:solidFill>
              </a:rPr>
              <a:t>1. </a:t>
            </a:r>
            <a:r>
              <a:rPr lang="ja-JP" altLang="en-US" sz="1600" b="1" smtClean="0">
                <a:solidFill>
                  <a:schemeClr val="tx1"/>
                </a:solidFill>
              </a:rPr>
              <a:t>生命のみことば　たえにくすし、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見えざる御神の　むねをしめし、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つかえまつる　　みちをおしう。</a:t>
            </a:r>
          </a:p>
          <a:p>
            <a:pPr algn="l"/>
            <a:endParaRPr lang="en-US" altLang="ja-JP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生命のみことば　たえなるかな、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いのちの御言葉　くすしきかな。</a:t>
            </a:r>
          </a:p>
          <a:p>
            <a:pPr algn="l"/>
            <a:endParaRPr lang="ja-JP" altLang="en-US" sz="1600" b="1" smtClean="0">
              <a:solidFill>
                <a:schemeClr val="tx1"/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tx1"/>
                </a:solidFill>
              </a:rPr>
              <a:t>2. </a:t>
            </a:r>
            <a:r>
              <a:rPr lang="ja-JP" altLang="en-US" sz="1600" b="1" smtClean="0">
                <a:solidFill>
                  <a:schemeClr val="tx1"/>
                </a:solidFill>
              </a:rPr>
              <a:t>主イエスの御言葉　いとしたわし、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普くひびきて　世のちまたに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なやむ子らを　あめにまねく。</a:t>
            </a:r>
          </a:p>
          <a:p>
            <a:pPr algn="l"/>
            <a:endParaRPr lang="ja-JP" altLang="en-US" sz="1600" b="1" smtClean="0">
              <a:solidFill>
                <a:schemeClr val="tx1"/>
              </a:solidFill>
            </a:endParaRPr>
          </a:p>
          <a:p>
            <a:pPr algn="l"/>
            <a:r>
              <a:rPr lang="en-US" altLang="ja-JP" sz="1600" b="1" dirty="0" smtClean="0">
                <a:solidFill>
                  <a:schemeClr val="tx1"/>
                </a:solidFill>
              </a:rPr>
              <a:t>3. </a:t>
            </a:r>
            <a:r>
              <a:rPr lang="ja-JP" altLang="en-US" sz="1600" b="1" smtClean="0">
                <a:solidFill>
                  <a:schemeClr val="tx1"/>
                </a:solidFill>
              </a:rPr>
              <a:t>うれしき訪れ　たえずきこえ、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ゆるしと和らぎ　たまうかみの</a:t>
            </a: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>ふかきめぐみ　世にあらわる。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命のみ言葉妙にくすし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命のみ言葉妙にくすし  </dc:title>
  <dc:creator>FRONT</dc:creator>
  <cp:lastModifiedBy>FRONT</cp:lastModifiedBy>
  <cp:revision>6</cp:revision>
  <dcterms:created xsi:type="dcterms:W3CDTF">2025-08-19T23:01:33Z</dcterms:created>
  <dcterms:modified xsi:type="dcterms:W3CDTF">2025-08-20T20:42:28Z</dcterms:modified>
</cp:coreProperties>
</file>