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3" autoAdjust="0"/>
    <p:restoredTop sz="94639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1C25-CA80-4722-A30F-C6D1AC126835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8638-3B89-4AD5-A745-2A3822AF5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1C25-CA80-4722-A30F-C6D1AC126835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8638-3B89-4AD5-A745-2A3822AF5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1C25-CA80-4722-A30F-C6D1AC126835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8638-3B89-4AD5-A745-2A3822AF5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1C25-CA80-4722-A30F-C6D1AC126835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8638-3B89-4AD5-A745-2A3822AF5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1C25-CA80-4722-A30F-C6D1AC126835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8638-3B89-4AD5-A745-2A3822AF5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1C25-CA80-4722-A30F-C6D1AC126835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8638-3B89-4AD5-A745-2A3822AF5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1C25-CA80-4722-A30F-C6D1AC126835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8638-3B89-4AD5-A745-2A3822AF5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1C25-CA80-4722-A30F-C6D1AC126835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8638-3B89-4AD5-A745-2A3822AF5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1C25-CA80-4722-A30F-C6D1AC126835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8638-3B89-4AD5-A745-2A3822AF5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1C25-CA80-4722-A30F-C6D1AC126835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8638-3B89-4AD5-A745-2A3822AF5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71C25-CA80-4722-A30F-C6D1AC126835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E8638-3B89-4AD5-A745-2A3822AF5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71C25-CA80-4722-A30F-C6D1AC126835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E8638-3B89-4AD5-A745-2A3822AF57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Little Light of Mine2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わたしは小さい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4267200" cy="533400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わたしは小さい火</a:t>
            </a:r>
            <a:endParaRPr lang="ja-JP" altLang="en-US" b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533400"/>
            <a:ext cx="8001000" cy="3352800"/>
          </a:xfrm>
        </p:spPr>
        <p:txBody>
          <a:bodyPr numCol="2">
            <a:noAutofit/>
          </a:bodyPr>
          <a:lstStyle/>
          <a:p>
            <a:pPr algn="l"/>
            <a:r>
              <a:rPr lang="en-US" altLang="ja-JP" sz="1600" b="1" dirty="0" smtClean="0">
                <a:solidFill>
                  <a:schemeClr val="tx1"/>
                </a:solidFill>
              </a:rPr>
              <a:t>1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. </a:t>
            </a:r>
            <a:r>
              <a:rPr lang="ja-JP" altLang="en-US" sz="1600" b="1" smtClean="0">
                <a:solidFill>
                  <a:schemeClr val="tx1"/>
                </a:solidFill>
              </a:rPr>
              <a:t>わ</a:t>
            </a:r>
            <a:r>
              <a:rPr lang="ja-JP" altLang="en-US" sz="1600" b="1" smtClean="0">
                <a:solidFill>
                  <a:schemeClr val="tx1"/>
                </a:solidFill>
              </a:rPr>
              <a:t>たしはちいさいひ ひかりましょう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わたしはちいさいひ ひかりましょう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ひかれ　ひかれ ひかれ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.</a:t>
            </a:r>
            <a:endParaRPr lang="ja-JP" altLang="en-US" sz="1600" b="1" smtClean="0">
              <a:solidFill>
                <a:schemeClr val="tx1"/>
              </a:solidFill>
            </a:endParaRPr>
          </a:p>
          <a:p>
            <a:pPr algn="l"/>
            <a:endParaRPr lang="ja-JP" altLang="en-US" sz="1600" b="1" smtClean="0">
              <a:solidFill>
                <a:schemeClr val="tx1"/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chemeClr val="tx1"/>
                </a:solidFill>
              </a:rPr>
              <a:t>2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. </a:t>
            </a:r>
            <a:r>
              <a:rPr lang="ja-JP" altLang="en-US" sz="1600" b="1" smtClean="0">
                <a:solidFill>
                  <a:schemeClr val="tx1"/>
                </a:solidFill>
              </a:rPr>
              <a:t>か</a:t>
            </a:r>
            <a:r>
              <a:rPr lang="ja-JP" altLang="en-US" sz="1600" b="1" smtClean="0">
                <a:solidFill>
                  <a:schemeClr val="tx1"/>
                </a:solidFill>
              </a:rPr>
              <a:t>くれましょう いいえ ひかりましょう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かくれましょう いいえ ひかりましょう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ひかれ　ひかれ ひかれ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ja-JP" altLang="en-US" sz="1600" b="1" smtClean="0">
              <a:solidFill>
                <a:schemeClr val="tx1"/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chemeClr val="tx1"/>
                </a:solidFill>
              </a:rPr>
              <a:t>3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. </a:t>
            </a:r>
            <a:r>
              <a:rPr lang="ja-JP" altLang="en-US" sz="1600" b="1" smtClean="0">
                <a:solidFill>
                  <a:schemeClr val="tx1"/>
                </a:solidFill>
              </a:rPr>
              <a:t>あ</a:t>
            </a:r>
            <a:r>
              <a:rPr lang="ja-JP" altLang="en-US" sz="1600" b="1" smtClean="0">
                <a:solidFill>
                  <a:schemeClr val="tx1"/>
                </a:solidFill>
              </a:rPr>
              <a:t>くまがふいても ひかりましょう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あくまがふいても ひかりましょう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ひかれ　ひかれ ひかれ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altLang="ja-JP" sz="1600" b="1" dirty="0" smtClean="0">
                <a:solidFill>
                  <a:schemeClr val="tx1"/>
                </a:solidFill>
              </a:rPr>
              <a:t>4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.</a:t>
            </a:r>
            <a:r>
              <a:rPr lang="ja-JP" altLang="en-US" sz="1600" b="1" smtClean="0">
                <a:solidFill>
                  <a:schemeClr val="tx1"/>
                </a:solidFill>
              </a:rPr>
              <a:t> せかいのぜんちに  ひかりましょう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せかいのぜんちに  ひかりましょう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ひかれ ひかれ ひかれ</a:t>
            </a:r>
          </a:p>
          <a:p>
            <a:pPr algn="l"/>
            <a:endParaRPr lang="ja-JP" altLang="en-US" sz="1600" b="1" smtClean="0">
              <a:solidFill>
                <a:schemeClr val="tx1"/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chemeClr val="tx1"/>
                </a:solidFill>
              </a:rPr>
              <a:t>5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. </a:t>
            </a:r>
            <a:r>
              <a:rPr lang="ja-JP" altLang="en-US" sz="1600" b="1" smtClean="0">
                <a:solidFill>
                  <a:schemeClr val="tx1"/>
                </a:solidFill>
              </a:rPr>
              <a:t>主</a:t>
            </a:r>
            <a:r>
              <a:rPr lang="ja-JP" altLang="en-US" sz="1600" b="1" smtClean="0">
                <a:solidFill>
                  <a:schemeClr val="tx1"/>
                </a:solidFill>
              </a:rPr>
              <a:t>のきますまで ひかりましょう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主のきますまで ひかりましょう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ひかれ　ひかれ ひかれ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.</a:t>
            </a:r>
            <a:endParaRPr lang="en-US" altLang="ja-JP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45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わたしは小さい火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ちいさな　ひかり </dc:title>
  <dc:creator>FRONT</dc:creator>
  <cp:lastModifiedBy>FRONT</cp:lastModifiedBy>
  <cp:revision>14</cp:revision>
  <dcterms:created xsi:type="dcterms:W3CDTF">2025-08-08T00:40:18Z</dcterms:created>
  <dcterms:modified xsi:type="dcterms:W3CDTF">2025-08-13T01:17:28Z</dcterms:modified>
</cp:coreProperties>
</file>