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8599-76D0-41C8-8B99-B1DA5AE077A7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8599-76D0-41C8-8B99-B1DA5AE077A7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29C27-FF51-45D5-B2AF-4047BC937B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รักวิเศษเหนือรักอื่น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ความรักวิเศษเหนือรักอื่น</a:t>
            </a:r>
            <a:r>
              <a:rPr lang="th-TH" b="1" dirty="0" smtClean="0"/>
              <a:t>ใด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143000"/>
            <a:ext cx="6781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1</a:t>
            </a:r>
            <a:r>
              <a:rPr lang="th-TH" b="1" dirty="0" smtClean="0"/>
              <a:t>.</a:t>
            </a:r>
            <a:r>
              <a:rPr lang="en-US" b="1" dirty="0" smtClean="0"/>
              <a:t> </a:t>
            </a:r>
            <a:r>
              <a:rPr lang="th-TH" b="1" dirty="0" smtClean="0"/>
              <a:t>ความ</a:t>
            </a:r>
            <a:r>
              <a:rPr lang="th-TH" b="1" dirty="0" smtClean="0"/>
              <a:t>รักวิเศษเหนือรักอื่นใดพรสวรรค์ไหลสู่โลกา</a:t>
            </a:r>
          </a:p>
          <a:p>
            <a:r>
              <a:rPr lang="th-TH" b="1" dirty="0" smtClean="0"/>
              <a:t>เชิญประทับในใจถ่อมของข้าฯครอบคลุมด้วยพระเมตตาคุณ</a:t>
            </a:r>
          </a:p>
          <a:p>
            <a:r>
              <a:rPr lang="th-TH" b="1" dirty="0" smtClean="0"/>
              <a:t>โอพระเยซูผู้ทรงเมตตาบริสุทธิ์และแสนการุณย์</a:t>
            </a:r>
          </a:p>
          <a:p>
            <a:r>
              <a:rPr lang="th-TH" b="1" dirty="0" smtClean="0"/>
              <a:t>โปรดประทานความรอดมาเจือจุนเพื่อหนุนใจผู้ที่รอคอย.</a:t>
            </a:r>
          </a:p>
          <a:p>
            <a:r>
              <a:rPr lang="th-TH" b="1" dirty="0" smtClean="0"/>
              <a:t> </a:t>
            </a:r>
          </a:p>
          <a:p>
            <a:r>
              <a:rPr lang="th-TH" b="1" dirty="0" smtClean="0"/>
              <a:t>2</a:t>
            </a:r>
            <a:r>
              <a:rPr lang="th-TH" b="1" dirty="0" smtClean="0"/>
              <a:t>.</a:t>
            </a:r>
            <a:r>
              <a:rPr lang="en-US" b="1" dirty="0" smtClean="0"/>
              <a:t> </a:t>
            </a:r>
            <a:r>
              <a:rPr lang="th-TH" b="1" dirty="0" smtClean="0"/>
              <a:t>ประทาน</a:t>
            </a:r>
            <a:r>
              <a:rPr lang="th-TH" b="1" dirty="0" smtClean="0"/>
              <a:t>วิญญาณรักของพระองค์พระองค์ดำรงภายในเราทุกคน </a:t>
            </a:r>
          </a:p>
          <a:p>
            <a:r>
              <a:rPr lang="th-TH" b="1" dirty="0" smtClean="0"/>
              <a:t>โปรดให้เราสืบทอดรักเบื้องบนจนได้พบพระตามสัญญา</a:t>
            </a:r>
          </a:p>
          <a:p>
            <a:r>
              <a:rPr lang="th-TH" b="1" dirty="0" smtClean="0"/>
              <a:t>ขอทรงทำลายบาปให้สิ้นไปรับความเป็นไททรงเมตตา</a:t>
            </a:r>
          </a:p>
          <a:p>
            <a:r>
              <a:rPr lang="th-TH" b="1" dirty="0" smtClean="0"/>
              <a:t>เป็นเบื้องบนและปลายในชีวาศรัทธาพระองค์จงวางวาย.</a:t>
            </a:r>
          </a:p>
          <a:p>
            <a:endParaRPr lang="th-TH" b="1" dirty="0" smtClean="0"/>
          </a:p>
          <a:p>
            <a:r>
              <a:rPr lang="th-TH" b="1" dirty="0" smtClean="0"/>
              <a:t>3</a:t>
            </a:r>
            <a:r>
              <a:rPr lang="th-TH" b="1" dirty="0" smtClean="0"/>
              <a:t>.</a:t>
            </a:r>
            <a:r>
              <a:rPr lang="en-US" b="1" dirty="0" smtClean="0"/>
              <a:t> </a:t>
            </a:r>
            <a:r>
              <a:rPr lang="th-TH" b="1" dirty="0" smtClean="0"/>
              <a:t>โปรด</a:t>
            </a:r>
            <a:r>
              <a:rPr lang="th-TH" b="1" dirty="0" smtClean="0"/>
              <a:t>เถิดพระองค์ช่วยข้าฯพ้นภัยจนได้รับชีวิตนิรันดร์ </a:t>
            </a:r>
          </a:p>
          <a:p>
            <a:r>
              <a:rPr lang="th-TH" b="1" dirty="0" smtClean="0"/>
              <a:t>เชิญมาเข้าเฝ้าพระเจ้าโดยเร็วพลันอย่าไปจากทางพระองค์ </a:t>
            </a:r>
          </a:p>
          <a:p>
            <a:r>
              <a:rPr lang="th-TH" b="1" dirty="0" smtClean="0"/>
              <a:t>ขอสรรเสริญพรคุณไม่เว้นวายน้อมถวายใจจำนง</a:t>
            </a:r>
          </a:p>
          <a:p>
            <a:r>
              <a:rPr lang="th-TH" b="1" dirty="0" smtClean="0"/>
              <a:t>จะทูลอ้อนวอนวางใจมั่งคงดำรงในความรักสมบูรณ์.</a:t>
            </a:r>
          </a:p>
          <a:p>
            <a:endParaRPr lang="th-TH" b="1" dirty="0" smtClean="0"/>
          </a:p>
          <a:p>
            <a:r>
              <a:rPr lang="th-TH" b="1" dirty="0" smtClean="0"/>
              <a:t>4</a:t>
            </a:r>
            <a:r>
              <a:rPr lang="th-TH" b="1" dirty="0" smtClean="0"/>
              <a:t>.</a:t>
            </a:r>
            <a:r>
              <a:rPr lang="en-US" b="1" dirty="0" smtClean="0"/>
              <a:t> </a:t>
            </a:r>
            <a:r>
              <a:rPr lang="th-TH" b="1" dirty="0" smtClean="0"/>
              <a:t>โปรด</a:t>
            </a:r>
            <a:r>
              <a:rPr lang="th-TH" b="1" dirty="0" smtClean="0"/>
              <a:t>สร้างชีวิตบริสุทธิ์เพิ่มพูลความวิสุทธิ์ภายใน</a:t>
            </a:r>
          </a:p>
          <a:p>
            <a:r>
              <a:rPr lang="th-TH" b="1" dirty="0" smtClean="0"/>
              <a:t>จนเราเห็นความรอดอันยิ่งใหญ่ถวายวิญญาณให้ราชา</a:t>
            </a:r>
          </a:p>
          <a:p>
            <a:r>
              <a:rPr lang="th-TH" b="1" dirty="0" smtClean="0"/>
              <a:t>ขอทรงเพิ่มพูนรังสีรุ่งเรืองจนถึงเมืองวิมานปรีดา</a:t>
            </a:r>
          </a:p>
          <a:p>
            <a:r>
              <a:rPr lang="th-TH" b="1" dirty="0" smtClean="0"/>
              <a:t>ถวายมงกุฎแทบพระบาทาดวงวิญญาณ์สรรเสริญ อา</a:t>
            </a:r>
            <a:r>
              <a:rPr lang="th-TH" b="1" dirty="0" smtClean="0"/>
              <a:t>เมน.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201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ความรักวิเศษเหนือรักอื่นใด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ความรักวิเศษเหนือรักอื่นใด THAI</dc:title>
  <dc:creator>FRONT</dc:creator>
  <cp:lastModifiedBy>FRONT</cp:lastModifiedBy>
  <cp:revision>13</cp:revision>
  <dcterms:created xsi:type="dcterms:W3CDTF">2025-08-28T20:54:48Z</dcterms:created>
  <dcterms:modified xsi:type="dcterms:W3CDTF">2025-08-30T15:53:02Z</dcterms:modified>
</cp:coreProperties>
</file>