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B8E48-FCB8-448A-9CAE-6500038A2E3F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1E704-0037-4B6A-98A8-77320500FB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യേശു എന്നെ സ്നേഹിക്കുന്ന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3000" cy="914400"/>
          </a:xfrm>
        </p:spPr>
        <p:txBody>
          <a:bodyPr>
            <a:normAutofit fontScale="90000"/>
          </a:bodyPr>
          <a:lstStyle/>
          <a:p>
            <a:r>
              <a:rPr lang="ml-IN" sz="4000" b="1" dirty="0"/>
              <a:t>യേശു എന്നെ </a:t>
            </a:r>
            <a:r>
              <a:rPr lang="ml-IN" sz="4000" b="1" dirty="0" smtClean="0"/>
              <a:t>സ്നേഹിക്കുന്നു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/>
              <a:t> </a:t>
            </a:r>
            <a:r>
              <a:rPr lang="en-US" sz="4000" b="1" dirty="0" err="1" smtClean="0"/>
              <a:t>Yeshu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enne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snehikkunnu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4800600" cy="40386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ml-IN" b="1" dirty="0" smtClean="0">
                <a:solidFill>
                  <a:schemeClr val="tx1"/>
                </a:solidFill>
              </a:rPr>
              <a:t>യേശു എന്നെ സ്നേഹിക്കുന്നു 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ദൈവ വചനം പറയുന്നു 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പൈതങ്ങൾ അവന്റെതു തന്നെ 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അവർ ബലഹീനർ അവൻ </a:t>
            </a:r>
            <a:r>
              <a:rPr lang="ml-IN" b="1" dirty="0" smtClean="0">
                <a:solidFill>
                  <a:schemeClr val="tx1"/>
                </a:solidFill>
              </a:rPr>
              <a:t>ശക്തൻ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r>
              <a:rPr lang="ml-IN" b="1" dirty="0" smtClean="0">
                <a:solidFill>
                  <a:schemeClr val="tx1"/>
                </a:solidFill>
              </a:rPr>
              <a:t> </a:t>
            </a:r>
            <a:endParaRPr lang="ml-IN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ml-IN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അതെ യേശു എന്നെ   സ്നേഹിക്കുന്നു 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യേശു എന്നെ  സ്നേഹിക്കുന്നു 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യേശു  എന്നെ സ്നേഹിക്കുന്നു 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ദൈവ വചനം </a:t>
            </a:r>
            <a:r>
              <a:rPr lang="ml-IN" b="1" dirty="0" smtClean="0">
                <a:solidFill>
                  <a:srgbClr val="FF0000"/>
                </a:solidFill>
              </a:rPr>
              <a:t>പറയുന്നു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r>
              <a:rPr lang="ml-IN" b="1" dirty="0" smtClean="0">
                <a:solidFill>
                  <a:srgbClr val="FF0000"/>
                </a:solidFill>
              </a:rPr>
              <a:t> </a:t>
            </a:r>
            <a:endParaRPr lang="ml-IN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ml-IN" b="1" dirty="0" smtClean="0">
              <a:solidFill>
                <a:schemeClr val="tx1"/>
              </a:solidFill>
            </a:endParaRP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യേശു ഇന്നും സ്നേഹിക്കുന്നു 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എൻ്റെ ഒപ്പം നടക്കുന്നു 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എന്നും എനിക്കൊരു കൂട്ടായി </a:t>
            </a:r>
          </a:p>
          <a:p>
            <a:pPr algn="l"/>
            <a:r>
              <a:rPr lang="ml-IN" b="1" dirty="0" smtClean="0">
                <a:solidFill>
                  <a:schemeClr val="tx1"/>
                </a:solidFill>
              </a:rPr>
              <a:t>വെളിച്ചവും സ്നേഹവും പകരുന്നു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യേശു എന്നെ സ്നേഹിക്കുന്നു  Yeshu enne snehikkunnu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യേശു എന്നെ സ്നേഹിക്കുന്നു Malayalam</dc:title>
  <dc:creator>FRONT</dc:creator>
  <cp:lastModifiedBy>FRONT</cp:lastModifiedBy>
  <cp:revision>6</cp:revision>
  <dcterms:created xsi:type="dcterms:W3CDTF">2025-08-05T13:42:07Z</dcterms:created>
  <dcterms:modified xsi:type="dcterms:W3CDTF">2025-08-06T16:32:11Z</dcterms:modified>
</cp:coreProperties>
</file>