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964F-5C85-4FFC-ACE7-C6B688445E91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2964F-5C85-4FFC-ACE7-C6B688445E91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AA68E-4933-4CB1-9FFD-AB36DC2B2C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ദൈവത്തിൻ പുത്രനാ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315200" cy="457200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ദൈവത്തിൻ </a:t>
            </a:r>
            <a:r>
              <a:rPr lang="ml-IN" b="1" dirty="0" smtClean="0"/>
              <a:t>പുത്രനാം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5410200" cy="3886200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ml-IN" sz="1600" b="1" dirty="0" smtClean="0">
                <a:solidFill>
                  <a:schemeClr val="tx1"/>
                </a:solidFill>
              </a:rPr>
              <a:t> ദൈവത്തിന്‍ പുത്രനാം ക്രിസ്തേശുവേ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ജീവന്റെ വചനം നല്‍കേണമേ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ആശ്രിതര്‍ മദ്ധ്യത്തില്‍ പാര്‍ക്കുന്നോനേ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ദാസരെ സത്യത്തില്‍ നടത്തുകേ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ml-IN" sz="1600" b="1" dirty="0" smtClean="0">
                <a:solidFill>
                  <a:schemeClr val="tx1"/>
                </a:solidFill>
              </a:rPr>
              <a:t> പണ്ടോരഞ്ചപ്പവും, മീന്‍ രണ്ടു മീന്‍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കണ്ടപ്പോള്‍ വാഴ്ത്തി വര്‍ദ്ധിപ്പിച്ചോനേ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ഇങ്ങുള്ള പ്രാപ്തിയും അത്യല്പമേ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അങ്ങേ തൃക്കയ്യാല്‍ എല്ലാം വാഴ്ത്തുകെ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ml-IN" sz="1600" b="1" dirty="0" smtClean="0">
                <a:solidFill>
                  <a:schemeClr val="tx1"/>
                </a:solidFill>
              </a:rPr>
              <a:t> ജീവനില്ലാത്തവര്‍ ജീവിക്കുവാന്‍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ദൈവത്തിന്‍ ഭക്തര്‍ ശക്തര്‍ ആയീടാന്‍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ഏകുക യേശുവേ നിന്‍ വാക്കിനാല്‍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ഏകുക കൃപയെ നിന്‍ ആത്മാവാല്‍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52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ദൈവത്തിൻ പുത്രനാം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ദൈവത്തിന്‍ പുത്രനാം ക്രിസ്തേശുവേ Malayalam</dc:title>
  <dc:creator>FRONT</dc:creator>
  <cp:lastModifiedBy>FRONT</cp:lastModifiedBy>
  <cp:revision>7</cp:revision>
  <dcterms:created xsi:type="dcterms:W3CDTF">2025-08-20T21:45:36Z</dcterms:created>
  <dcterms:modified xsi:type="dcterms:W3CDTF">2025-08-23T22:11:26Z</dcterms:modified>
</cp:coreProperties>
</file>