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A2A7E-CF55-495F-9B33-2ABB535424ED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AB67-A0B2-4776-9FB1-4D49639DD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A2A7E-CF55-495F-9B33-2ABB535424ED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AB67-A0B2-4776-9FB1-4D49639DD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A2A7E-CF55-495F-9B33-2ABB535424ED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AB67-A0B2-4776-9FB1-4D49639DD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A2A7E-CF55-495F-9B33-2ABB535424ED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AB67-A0B2-4776-9FB1-4D49639DD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A2A7E-CF55-495F-9B33-2ABB535424ED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AB67-A0B2-4776-9FB1-4D49639DD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A2A7E-CF55-495F-9B33-2ABB535424ED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AB67-A0B2-4776-9FB1-4D49639DD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A2A7E-CF55-495F-9B33-2ABB535424ED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AB67-A0B2-4776-9FB1-4D49639DD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A2A7E-CF55-495F-9B33-2ABB535424ED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AB67-A0B2-4776-9FB1-4D49639DD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A2A7E-CF55-495F-9B33-2ABB535424ED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AB67-A0B2-4776-9FB1-4D49639DD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A2A7E-CF55-495F-9B33-2ABB535424ED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AB67-A0B2-4776-9FB1-4D49639DD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A2A7E-CF55-495F-9B33-2ABB535424ED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AB67-A0B2-4776-9FB1-4D49639DD1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A2A7E-CF55-495F-9B33-2ABB535424ED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9AB67-A0B2-4776-9FB1-4D49639DD1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eak Thou the Bread of Lif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eak Thou the Bread of Life 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533399"/>
          </a:xfrm>
        </p:spPr>
        <p:txBody>
          <a:bodyPr>
            <a:noAutofit/>
          </a:bodyPr>
          <a:lstStyle/>
          <a:p>
            <a:r>
              <a:rPr lang="ta-IN" sz="3200" b="1" dirty="0" smtClean="0"/>
              <a:t>ஜீவ அப்பம் </a:t>
            </a:r>
            <a:r>
              <a:rPr lang="ta-IN" sz="3200" b="1" dirty="0" smtClean="0"/>
              <a:t>என்றும்</a:t>
            </a:r>
            <a:r>
              <a:rPr lang="en-US" sz="3200" b="1" dirty="0" smtClean="0"/>
              <a:t>   </a:t>
            </a:r>
            <a:r>
              <a:rPr lang="en-US" sz="3600" b="1" dirty="0" err="1" smtClean="0"/>
              <a:t>Jeeva</a:t>
            </a:r>
            <a:r>
              <a:rPr lang="en-US" sz="3600" b="1" dirty="0" smtClean="0"/>
              <a:t> </a:t>
            </a:r>
            <a:r>
              <a:rPr lang="en-US" sz="3600" b="1" dirty="0" err="1"/>
              <a:t>appa</a:t>
            </a:r>
            <a:r>
              <a:rPr lang="en-US" sz="3600" b="1" dirty="0"/>
              <a:t> </a:t>
            </a:r>
            <a:r>
              <a:rPr lang="en-US" sz="3600" b="1" dirty="0" err="1" smtClean="0"/>
              <a:t>endrum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09600"/>
            <a:ext cx="5791200" cy="3962400"/>
          </a:xfrm>
        </p:spPr>
        <p:txBody>
          <a:bodyPr numCol="2">
            <a:noAutofit/>
          </a:bodyPr>
          <a:lstStyle/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1. ஜீவ அப்பம் என்றும்</a:t>
            </a:r>
          </a:p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தாரும் தேவா;</a:t>
            </a:r>
          </a:p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ஆழ்கடல் அருகே</a:t>
            </a:r>
          </a:p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பகர்ந்தாற் போல்;</a:t>
            </a:r>
          </a:p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உம் வார்த்தைகளை நான்</a:t>
            </a:r>
          </a:p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தேடுகிறேன்</a:t>
            </a:r>
          </a:p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என் ஆத்மா உம்மையே</a:t>
            </a:r>
          </a:p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வாஞ்சிக்குதே!</a:t>
            </a:r>
          </a:p>
          <a:p>
            <a:pPr algn="l"/>
            <a:endParaRPr lang="ta-IN" sz="13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2. ஜீவ அப்பம் நீரே,</a:t>
            </a:r>
          </a:p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என் தேவனே;</a:t>
            </a:r>
          </a:p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சத்ய வார்த்தையே,</a:t>
            </a:r>
          </a:p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என்னை இரட்சிக்கும்;</a:t>
            </a:r>
          </a:p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புசித்து ஜீவிக்க,</a:t>
            </a:r>
          </a:p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தம்மோடு தான்; (நான்)</a:t>
            </a:r>
          </a:p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கற்பியும் சத்தியம்</a:t>
            </a:r>
          </a:p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அன்பின் தேவா!</a:t>
            </a:r>
          </a:p>
          <a:p>
            <a:pPr algn="l"/>
            <a:endParaRPr lang="ta-IN" sz="13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3. தேவா உம் ஆவியை,</a:t>
            </a:r>
          </a:p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அனுப்புமேன்;</a:t>
            </a:r>
          </a:p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கண்களைத் தொட்டு,</a:t>
            </a:r>
          </a:p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காணச் செய்யுமேன்;</a:t>
            </a:r>
          </a:p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வாக்கின் ரகசியம்</a:t>
            </a:r>
          </a:p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காட்டும் தேவா!</a:t>
            </a:r>
          </a:p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உம் வேதத்தில் நான்</a:t>
            </a:r>
          </a:p>
          <a:p>
            <a:pPr algn="l"/>
            <a:r>
              <a:rPr lang="ta-IN" sz="1300" b="1" dirty="0" smtClean="0">
                <a:solidFill>
                  <a:schemeClr val="tx1"/>
                </a:solidFill>
              </a:rPr>
              <a:t>உம்மை காண்கிறேன்</a:t>
            </a: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smtClean="0">
                <a:solidFill>
                  <a:schemeClr val="tx1"/>
                </a:solidFill>
              </a:rPr>
              <a:t>1.Jeeva </a:t>
            </a:r>
            <a:r>
              <a:rPr lang="en-US" sz="1300" b="1" dirty="0" err="1" smtClean="0">
                <a:solidFill>
                  <a:schemeClr val="tx1"/>
                </a:solidFill>
              </a:rPr>
              <a:t>Appam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Entrum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Thaarum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Devaa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Aalkadal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Arukae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Parnthaar</a:t>
            </a:r>
            <a:r>
              <a:rPr lang="en-US" sz="1300" b="1" dirty="0" smtClean="0">
                <a:solidFill>
                  <a:schemeClr val="tx1"/>
                </a:solidFill>
              </a:rPr>
              <a:t> Pool</a:t>
            </a:r>
          </a:p>
          <a:p>
            <a:pPr algn="l"/>
            <a:r>
              <a:rPr lang="en-US" sz="1300" b="1" dirty="0" smtClean="0">
                <a:solidFill>
                  <a:schemeClr val="tx1"/>
                </a:solidFill>
              </a:rPr>
              <a:t>Um </a:t>
            </a:r>
            <a:r>
              <a:rPr lang="en-US" sz="1300" b="1" dirty="0" err="1" smtClean="0">
                <a:solidFill>
                  <a:schemeClr val="tx1"/>
                </a:solidFill>
              </a:rPr>
              <a:t>Vaarththaikalai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Naan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Theadukirean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smtClean="0">
                <a:solidFill>
                  <a:schemeClr val="tx1"/>
                </a:solidFill>
              </a:rPr>
              <a:t>En </a:t>
            </a:r>
            <a:r>
              <a:rPr lang="en-US" sz="1300" b="1" dirty="0" err="1" smtClean="0">
                <a:solidFill>
                  <a:schemeClr val="tx1"/>
                </a:solidFill>
              </a:rPr>
              <a:t>Aathmaa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Ummaiyae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Vaanjikkuthae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smtClean="0">
                <a:solidFill>
                  <a:schemeClr val="tx1"/>
                </a:solidFill>
              </a:rPr>
              <a:t>2.Jeeva </a:t>
            </a:r>
            <a:r>
              <a:rPr lang="en-US" sz="1300" b="1" dirty="0" err="1" smtClean="0">
                <a:solidFill>
                  <a:schemeClr val="tx1"/>
                </a:solidFill>
              </a:rPr>
              <a:t>Appam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Neerae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smtClean="0">
                <a:solidFill>
                  <a:schemeClr val="tx1"/>
                </a:solidFill>
              </a:rPr>
              <a:t>En </a:t>
            </a:r>
            <a:r>
              <a:rPr lang="en-US" sz="1300" b="1" dirty="0" err="1" smtClean="0">
                <a:solidFill>
                  <a:schemeClr val="tx1"/>
                </a:solidFill>
              </a:rPr>
              <a:t>Devanae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Sathya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Vaarththaiyae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Ennai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Ratchikkum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Pusiththu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Jeevikka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Thammodu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Thaan</a:t>
            </a:r>
            <a:r>
              <a:rPr lang="en-US" sz="1300" b="1" dirty="0" smtClean="0">
                <a:solidFill>
                  <a:schemeClr val="tx1"/>
                </a:solidFill>
              </a:rPr>
              <a:t>(</a:t>
            </a:r>
            <a:r>
              <a:rPr lang="en-US" sz="1300" b="1" dirty="0" err="1" smtClean="0">
                <a:solidFill>
                  <a:schemeClr val="tx1"/>
                </a:solidFill>
              </a:rPr>
              <a:t>Naan</a:t>
            </a:r>
            <a:r>
              <a:rPr lang="en-US" sz="1300" b="1" dirty="0" smtClean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Karppiyum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Saththiyam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Anbin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Devaa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smtClean="0">
                <a:solidFill>
                  <a:schemeClr val="tx1"/>
                </a:solidFill>
              </a:rPr>
              <a:t>3.Devaa Um </a:t>
            </a:r>
            <a:r>
              <a:rPr lang="en-US" sz="1300" b="1" dirty="0" err="1" smtClean="0">
                <a:solidFill>
                  <a:schemeClr val="tx1"/>
                </a:solidFill>
              </a:rPr>
              <a:t>Aaviyai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Anuppumean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Kankalai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Thottu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Kaana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Seiyumean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Vaakkin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Ragasiyam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Kaattum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Devaa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smtClean="0">
                <a:solidFill>
                  <a:schemeClr val="tx1"/>
                </a:solidFill>
              </a:rPr>
              <a:t>Um </a:t>
            </a:r>
            <a:r>
              <a:rPr lang="en-US" sz="1300" b="1" dirty="0" err="1" smtClean="0">
                <a:solidFill>
                  <a:schemeClr val="tx1"/>
                </a:solidFill>
              </a:rPr>
              <a:t>Veadhaththil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Naan</a:t>
            </a:r>
            <a:endParaRPr lang="en-US" sz="13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300" b="1" dirty="0" err="1" smtClean="0">
                <a:solidFill>
                  <a:schemeClr val="tx1"/>
                </a:solidFill>
              </a:rPr>
              <a:t>Ummai</a:t>
            </a:r>
            <a:r>
              <a:rPr lang="en-US" sz="1300" b="1" dirty="0" smtClean="0">
                <a:solidFill>
                  <a:schemeClr val="tx1"/>
                </a:solidFill>
              </a:rPr>
              <a:t> </a:t>
            </a:r>
            <a:r>
              <a:rPr lang="en-US" sz="1300" b="1" dirty="0" err="1" smtClean="0">
                <a:solidFill>
                  <a:schemeClr val="tx1"/>
                </a:solidFill>
              </a:rPr>
              <a:t>Kaankirean</a:t>
            </a:r>
            <a:endParaRPr lang="en-US" sz="13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133</Words>
  <Application>Microsoft Office PowerPoint</Application>
  <PresentationFormat>On-screen Show (4:3)</PresentationFormat>
  <Paragraphs>54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ஜீவ அப்பம் என்றும்   Jeeva appa endrum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Jeeva appa endrum TAMIL</dc:title>
  <dc:creator>FRONT</dc:creator>
  <cp:lastModifiedBy>FRONT</cp:lastModifiedBy>
  <cp:revision>9</cp:revision>
  <dcterms:created xsi:type="dcterms:W3CDTF">2025-08-23T02:19:08Z</dcterms:created>
  <dcterms:modified xsi:type="dcterms:W3CDTF">2025-08-26T22:00:33Z</dcterms:modified>
</cp:coreProperties>
</file>