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2AAA-CC1E-4166-B488-2B8591BD9A8F}" type="datetimeFigureOut">
              <a:rPr lang="en-US" smtClean="0"/>
              <a:pPr/>
              <a:t>8/7/2025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2BAD-B624-4BE8-BE29-AB9DD3600E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예수 사랑하심을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ishu mujhse pyar k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5486400" cy="1066800"/>
          </a:xfrm>
        </p:spPr>
        <p:txBody>
          <a:bodyPr>
            <a:normAutofit fontScale="90000"/>
          </a:bodyPr>
          <a:lstStyle/>
          <a:p>
            <a:r>
              <a:rPr lang="hi-IN" b="1" dirty="0" smtClean="0"/>
              <a:t>यीशु मुझसे प्यार करता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Yishu</a:t>
            </a:r>
            <a:r>
              <a:rPr lang="en-US" b="1" dirty="0" smtClean="0"/>
              <a:t> </a:t>
            </a:r>
            <a:r>
              <a:rPr lang="en-US" b="1" dirty="0" err="1" smtClean="0"/>
              <a:t>mujhse</a:t>
            </a:r>
            <a:r>
              <a:rPr lang="en-US" b="1" dirty="0" smtClean="0"/>
              <a:t> </a:t>
            </a:r>
            <a:r>
              <a:rPr lang="en-US" b="1" dirty="0" err="1" smtClean="0"/>
              <a:t>pyar</a:t>
            </a:r>
            <a:r>
              <a:rPr lang="en-US" b="1" dirty="0" smtClean="0"/>
              <a:t> </a:t>
            </a:r>
            <a:r>
              <a:rPr lang="en-US" b="1" dirty="0" err="1" smtClean="0"/>
              <a:t>karta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4572000" cy="3429000"/>
          </a:xfrm>
        </p:spPr>
        <p:txBody>
          <a:bodyPr>
            <a:noAutofit/>
          </a:bodyPr>
          <a:lstStyle/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यीशु मुझसे प्यार करता, मुझे बाइबल सिखाती है 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छोटे बच्चे उसके ही, हम कमज़ोर पर वो बलवान 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यीशु मुझसे प्यार करता, मुझे बाइबल सिखाती है 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छोटे बच्चे उसके ही, हम कमज़ोर पर वो बलवान 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यीशु मुझसे प्यार करता, मुझे बाइबल सिखाती है </a:t>
            </a:r>
          </a:p>
          <a:p>
            <a:pPr algn="l"/>
            <a:r>
              <a:rPr lang="hi-IN" sz="1600" b="1" dirty="0" smtClean="0">
                <a:solidFill>
                  <a:schemeClr val="tx1"/>
                </a:solidFill>
              </a:rPr>
              <a:t>छोटे बच्चे उसके ही, हम कमज़ोर पर वो बलवान </a:t>
            </a:r>
          </a:p>
          <a:p>
            <a:pPr algn="l"/>
            <a:endParaRPr lang="en-US" sz="1600" b="1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rgbClr val="FF0000"/>
                </a:solidFill>
              </a:rPr>
              <a:t>Ref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l"/>
            <a:r>
              <a:rPr lang="hi-IN" sz="1600" b="1" dirty="0" smtClean="0">
                <a:solidFill>
                  <a:srgbClr val="FF0000"/>
                </a:solidFill>
              </a:rPr>
              <a:t>हाँ वो प्यार करता है</a:t>
            </a:r>
            <a:r>
              <a:rPr lang="hi-IN" sz="1600" b="1" dirty="0" smtClean="0">
                <a:solidFill>
                  <a:srgbClr val="FF0000"/>
                </a:solidFill>
              </a:rPr>
              <a:t>,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l"/>
            <a:r>
              <a:rPr lang="hi-IN" sz="1600" b="1" dirty="0" smtClean="0">
                <a:solidFill>
                  <a:srgbClr val="FF0000"/>
                </a:solidFill>
              </a:rPr>
              <a:t>मुझसे </a:t>
            </a:r>
            <a:r>
              <a:rPr lang="hi-IN" sz="1600" b="1" dirty="0" smtClean="0">
                <a:solidFill>
                  <a:srgbClr val="FF0000"/>
                </a:solidFill>
              </a:rPr>
              <a:t>प्यार करता </a:t>
            </a:r>
            <a:r>
              <a:rPr lang="hi-IN" sz="1600" b="1" dirty="0" smtClean="0">
                <a:solidFill>
                  <a:srgbClr val="FF0000"/>
                </a:solidFill>
              </a:rPr>
              <a:t>,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l"/>
            <a:r>
              <a:rPr lang="hi-IN" sz="1600" b="1" dirty="0" smtClean="0">
                <a:solidFill>
                  <a:srgbClr val="FF0000"/>
                </a:solidFill>
              </a:rPr>
              <a:t>बेहद </a:t>
            </a:r>
            <a:r>
              <a:rPr lang="hi-IN" sz="1600" b="1" dirty="0" smtClean="0">
                <a:solidFill>
                  <a:srgbClr val="FF0000"/>
                </a:solidFill>
              </a:rPr>
              <a:t>प्यार करता है</a:t>
            </a:r>
          </a:p>
          <a:p>
            <a:pPr algn="l"/>
            <a:r>
              <a:rPr lang="hi-IN" sz="1600" b="1" dirty="0" smtClean="0">
                <a:solidFill>
                  <a:srgbClr val="FF0000"/>
                </a:solidFill>
              </a:rPr>
              <a:t>बाइबल यही सिखाती </a:t>
            </a:r>
            <a:r>
              <a:rPr lang="hi-IN" sz="1600" b="1" dirty="0" smtClean="0">
                <a:solidFill>
                  <a:srgbClr val="FF0000"/>
                </a:solidFill>
              </a:rPr>
              <a:t>है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80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यीशु मुझसे प्यार करता Yishu mujhse pyar karta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यीशु मुझसे प्यार करता hindi</dc:title>
  <dc:creator>FRONT</dc:creator>
  <cp:lastModifiedBy>FRONT</cp:lastModifiedBy>
  <cp:revision>11</cp:revision>
  <dcterms:created xsi:type="dcterms:W3CDTF">2025-08-05T19:35:30Z</dcterms:created>
  <dcterms:modified xsi:type="dcterms:W3CDTF">2025-08-07T14:29:57Z</dcterms:modified>
</cp:coreProperties>
</file>