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6962C-316E-47BD-ACEB-1A8226C5B1EA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F40E9-4079-4ED8-BF3C-00A26B492B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van Ko Tyo Ro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hi-IN" b="1" dirty="0"/>
              <a:t>जीवनको त्यो </a:t>
            </a:r>
            <a:r>
              <a:rPr lang="hi-IN" b="1" dirty="0" smtClean="0"/>
              <a:t>रोटी</a:t>
            </a:r>
            <a:r>
              <a:rPr lang="en-US" b="1" dirty="0" smtClean="0"/>
              <a:t>  </a:t>
            </a:r>
            <a:r>
              <a:rPr lang="en-US" b="1" dirty="0" err="1"/>
              <a:t>Jivan</a:t>
            </a:r>
            <a:r>
              <a:rPr lang="en-US" b="1" dirty="0"/>
              <a:t> </a:t>
            </a:r>
            <a:r>
              <a:rPr lang="en-US" b="1" dirty="0" err="1"/>
              <a:t>Ko</a:t>
            </a:r>
            <a:r>
              <a:rPr lang="en-US" b="1" dirty="0"/>
              <a:t> </a:t>
            </a:r>
            <a:r>
              <a:rPr lang="en-US" b="1" dirty="0" err="1"/>
              <a:t>Tyo</a:t>
            </a:r>
            <a:r>
              <a:rPr lang="en-US" b="1" dirty="0"/>
              <a:t> </a:t>
            </a:r>
            <a:r>
              <a:rPr lang="en-US" b="1" dirty="0" err="1" smtClean="0"/>
              <a:t>Roti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667000"/>
            <a:ext cx="7467600" cy="3200400"/>
          </a:xfrm>
        </p:spPr>
        <p:txBody>
          <a:bodyPr numCol="2">
            <a:noAutofit/>
          </a:bodyPr>
          <a:lstStyle/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१. जीवनको त्यो रोटी भाँचेर देऊ,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जसरी भाँच्नुभो’ समुद्रछेउ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पवित्र पुस्तकमा खोज गर्दछु,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छु खोजी तपाईंकै, हे प्राण प्रभु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२. जीवनको त्यो रोटी मलाई जुरोस्‌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तपाईंको त्यो वचन मनमा बसोस्‌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र सुध्रोस्‌ मेरो मन, हुँ परस्वार्थी,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सब मेरो बेहोरा तपाईंमाथि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r>
              <a:rPr lang="hi-IN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३. त्यो बचन खोलिदेऊ, म देख्न पाऊँ,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त्यो वचन खोलिदेऊ, म बुझ्न पाऊँ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तपाईंको सङ्गतमा सँगै हिँड़्दै,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ममा तपाईंको रूप प्रकाश हुँदै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r>
              <a:rPr lang="hi-IN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hi-IN" sz="18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४. प्रभु सत्य अवतार, आशीर्वाद देऊ,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जसरी जोटीमा गालीलको छेउ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तब बन्धन छुट्ला साँगलो भाँची,</a:t>
            </a:r>
          </a:p>
          <a:p>
            <a:pPr algn="l"/>
            <a:r>
              <a:rPr lang="hi-IN" sz="1800" b="1" dirty="0" smtClean="0">
                <a:solidFill>
                  <a:schemeClr val="tx1"/>
                </a:solidFill>
              </a:rPr>
              <a:t>   शान्ति तब पाऊँल सत्य शान्ति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122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जीवनको त्यो रोटी  Jivan Ko Tyo Roti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जीवनको त्यो रोटी nepal</dc:title>
  <dc:creator>FRONT</dc:creator>
  <cp:lastModifiedBy>FRONT</cp:lastModifiedBy>
  <cp:revision>5</cp:revision>
  <dcterms:created xsi:type="dcterms:W3CDTF">2025-08-24T02:19:25Z</dcterms:created>
  <dcterms:modified xsi:type="dcterms:W3CDTF">2025-08-26T21:51:25Z</dcterms:modified>
</cp:coreProperties>
</file>