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8963-A5B2-429F-BBEE-542469FAE781}" type="datetimeFigureOut">
              <a:rPr lang="en-US" smtClean="0"/>
              <a:pPr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D6C5-C6C6-4186-9000-D71062006F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GOD is so Big so Strong So Mighty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ш Бог такой сильны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486400" cy="60959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Наш Бог такой сильныи</a:t>
            </a:r>
            <a:r>
              <a:rPr lang="az-Cyrl-AZ" b="1" dirty="0" smtClean="0"/>
              <a:t>̆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1752600"/>
            <a:ext cx="5257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Наш Бог такой сильный, большой и могучий</a:t>
            </a:r>
          </a:p>
          <a:p>
            <a:r>
              <a:rPr lang="ru-RU" sz="2000" b="1" dirty="0" smtClean="0"/>
              <a:t>И все может сделать наш Бог</a:t>
            </a:r>
          </a:p>
          <a:p>
            <a:r>
              <a:rPr lang="ru-RU" sz="2000" b="1" dirty="0" smtClean="0"/>
              <a:t>Все горы Его и равнины Его</a:t>
            </a:r>
          </a:p>
          <a:p>
            <a:r>
              <a:rPr lang="ru-RU" sz="2000" b="1" dirty="0" smtClean="0"/>
              <a:t>Деревья и пашни Его</a:t>
            </a:r>
          </a:p>
          <a:p>
            <a:endParaRPr lang="en-US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Наш Бог повелитель джунглей У-У</a:t>
            </a:r>
          </a:p>
          <a:p>
            <a:r>
              <a:rPr lang="ru-RU" sz="2000" b="1" dirty="0" smtClean="0"/>
              <a:t>наш Бог повелитель морей А-бульба-бульба</a:t>
            </a:r>
          </a:p>
          <a:p>
            <a:r>
              <a:rPr lang="ru-RU" sz="2000" b="1" dirty="0" smtClean="0"/>
              <a:t>наш Бог повелитель вселенной</a:t>
            </a:r>
          </a:p>
          <a:p>
            <a:r>
              <a:rPr lang="ru-RU" sz="2000" b="1" dirty="0" smtClean="0"/>
              <a:t>А также души моей</a:t>
            </a:r>
            <a:r>
              <a:rPr lang="en-US" sz="2000" b="1" dirty="0" smtClean="0"/>
              <a:t>.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Наш Бог такой сильный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Бог так велик russia</dc:title>
  <dc:creator>FRONT</dc:creator>
  <cp:lastModifiedBy>FRONT</cp:lastModifiedBy>
  <cp:revision>8</cp:revision>
  <dcterms:created xsi:type="dcterms:W3CDTF">2025-08-01T22:33:46Z</dcterms:created>
  <dcterms:modified xsi:type="dcterms:W3CDTF">2025-08-03T21:21:25Z</dcterms:modified>
</cp:coreProperties>
</file>