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ACE3D-5A8B-49AF-9E66-648440A5BD27}" type="datetimeFigureOut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B8BA-D9A6-4CBE-9321-74BB7C6923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сүс надад хайртай да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Есүс надад хайртай </a:t>
            </a:r>
            <a:r>
              <a:rPr lang="az-Cyrl-AZ" b="1" dirty="0" smtClean="0"/>
              <a:t>даа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"/>
            <a:ext cx="3810000" cy="3810000"/>
          </a:xfrm>
        </p:spPr>
        <p:txBody>
          <a:bodyPr>
            <a:noAutofit/>
          </a:bodyPr>
          <a:lstStyle/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надад хайртай даа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Библи надад хэлсэн дээ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Жаахан хүүхдүүд Түүнийх дээ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хүчтэй бид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хүчгүй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az-Cyrl-AZ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Дх: 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Та надад </a:t>
            </a:r>
            <a:r>
              <a:rPr lang="az-Cyrl-AZ" sz="1600" b="1" dirty="0" smtClean="0">
                <a:solidFill>
                  <a:srgbClr val="FF0000"/>
                </a:solidFill>
              </a:rPr>
              <a:t>хайртай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az-Cyrl-AZ" sz="1600" b="1" dirty="0" smtClean="0">
                <a:solidFill>
                  <a:srgbClr val="FF0000"/>
                </a:solidFill>
              </a:rPr>
              <a:t>Та </a:t>
            </a:r>
            <a:r>
              <a:rPr lang="az-Cyrl-AZ" sz="1600" b="1" dirty="0" smtClean="0">
                <a:solidFill>
                  <a:srgbClr val="FF0000"/>
                </a:solidFill>
              </a:rPr>
              <a:t>надад хайртай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Та надад хайртай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az-Cyrl-AZ" sz="1600" b="1" dirty="0" smtClean="0">
                <a:solidFill>
                  <a:srgbClr val="FF0000"/>
                </a:solidFill>
              </a:rPr>
              <a:t>Гэж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az-Cyrl-AZ" sz="1600" b="1" dirty="0" smtClean="0">
                <a:solidFill>
                  <a:srgbClr val="FF0000"/>
                </a:solidFill>
              </a:rPr>
              <a:t>Библи хэлсэн </a:t>
            </a:r>
            <a:r>
              <a:rPr lang="az-Cyrl-AZ" sz="1600" b="1" dirty="0" smtClean="0">
                <a:solidFill>
                  <a:srgbClr val="FF0000"/>
                </a:solidFill>
              </a:rPr>
              <a:t>дээ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Миний гэмийг уучилсан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надад хайртай даа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Мөнхийн сайхан орондоо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намайг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оруулна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az-Cyrl-AZ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Номхон даруу байвал даа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намайг хайрлана даа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Тэнгэрийн хүчит хаан суудлаас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Намайг үргэлж харж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байдаг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az-Cyrl-AZ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Энэхэн дэлхийн амьдралд минь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надтай хамт байдаг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Энэхэн дэлхийг орхих үед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Есүс намайг авна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85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Есүс надад хайртай даа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Есүс надад хайртай даа  </dc:title>
  <dc:creator>FRONT</dc:creator>
  <cp:lastModifiedBy>FRONT</cp:lastModifiedBy>
  <cp:revision>9</cp:revision>
  <dcterms:created xsi:type="dcterms:W3CDTF">2024-11-14T17:17:34Z</dcterms:created>
  <dcterms:modified xsi:type="dcterms:W3CDTF">2025-08-04T18:35:55Z</dcterms:modified>
</cp:coreProperties>
</file>