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A200-113A-4FC6-B1F1-FB66DF92BD7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DA90-C3EA-439B-88FD-C76A51CD79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Ιησους αγαπα μ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Ιησους αγαπα </a:t>
            </a:r>
            <a:r>
              <a:rPr lang="el-GR" b="1" dirty="0" smtClean="0"/>
              <a:t>με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5029200" cy="3886200"/>
          </a:xfrm>
        </p:spPr>
        <p:txBody>
          <a:bodyPr>
            <a:noAutofit/>
          </a:bodyPr>
          <a:lstStyle/>
          <a:p>
            <a:pPr algn="l"/>
            <a:r>
              <a:rPr lang="el-GR" sz="2400" b="1" dirty="0" smtClean="0">
                <a:solidFill>
                  <a:schemeClr val="tx1"/>
                </a:solidFill>
              </a:rPr>
              <a:t>Ἰησοῦς ἀγαπᾷ με, </a:t>
            </a:r>
            <a:r>
              <a:rPr lang="el-GR" sz="2400" b="1" dirty="0" smtClean="0">
                <a:solidFill>
                  <a:schemeClr val="tx1"/>
                </a:solidFill>
              </a:rPr>
              <a:t>οἶδα </a:t>
            </a:r>
            <a:r>
              <a:rPr lang="el-GR" sz="2400" b="1" dirty="0" smtClean="0">
                <a:solidFill>
                  <a:schemeClr val="tx1"/>
                </a:solidFill>
              </a:rPr>
              <a:t>τοῦτο·</a:t>
            </a:r>
          </a:p>
          <a:p>
            <a:pPr algn="l"/>
            <a:r>
              <a:rPr lang="el-GR" sz="2400" b="1" dirty="0" smtClean="0">
                <a:solidFill>
                  <a:schemeClr val="tx1"/>
                </a:solidFill>
              </a:rPr>
              <a:t>ἡ γὰρ γραφὴ κηρύσσει.</a:t>
            </a:r>
          </a:p>
          <a:p>
            <a:pPr algn="l"/>
            <a:r>
              <a:rPr lang="el-GR" sz="2400" b="1" dirty="0" smtClean="0">
                <a:solidFill>
                  <a:schemeClr val="tx1"/>
                </a:solidFill>
              </a:rPr>
              <a:t>Παιδία ἐισὶν αὐτῷ,</a:t>
            </a:r>
          </a:p>
          <a:p>
            <a:pPr algn="l"/>
            <a:r>
              <a:rPr lang="el-GR" sz="2400" b="1" dirty="0" smtClean="0">
                <a:solidFill>
                  <a:schemeClr val="tx1"/>
                </a:solidFill>
              </a:rPr>
              <a:t>ἀσθενοῦσι ἀλλ’ ἰσχύει (δύναται)</a:t>
            </a:r>
          </a:p>
          <a:p>
            <a:pPr algn="l"/>
            <a:endParaRPr lang="el-GR" sz="2400" b="1" dirty="0" smtClean="0">
              <a:solidFill>
                <a:schemeClr val="tx1"/>
              </a:solidFill>
            </a:endParaRPr>
          </a:p>
          <a:p>
            <a:pPr algn="l"/>
            <a:r>
              <a:rPr lang="el-GR" sz="2400" b="1" dirty="0" smtClean="0">
                <a:solidFill>
                  <a:srgbClr val="FF0000"/>
                </a:solidFill>
              </a:rPr>
              <a:t>Ρεφρέν: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l"/>
            <a:r>
              <a:rPr lang="el-GR" sz="2400" b="1" dirty="0" smtClean="0">
                <a:solidFill>
                  <a:srgbClr val="FF0000"/>
                </a:solidFill>
              </a:rPr>
              <a:t>ναὶ</a:t>
            </a:r>
            <a:r>
              <a:rPr lang="el-GR" sz="2400" b="1" dirty="0" smtClean="0">
                <a:solidFill>
                  <a:srgbClr val="FF0000"/>
                </a:solidFill>
              </a:rPr>
              <a:t>, Ἰησοῦς ἀγαπᾷ με,</a:t>
            </a:r>
          </a:p>
          <a:p>
            <a:pPr algn="l"/>
            <a:r>
              <a:rPr lang="el-GR" sz="2400" b="1" dirty="0" smtClean="0">
                <a:solidFill>
                  <a:srgbClr val="FF0000"/>
                </a:solidFill>
              </a:rPr>
              <a:t>ναὶ, Ἰησοῦς ἀγαπᾷ με,</a:t>
            </a:r>
          </a:p>
          <a:p>
            <a:pPr algn="l"/>
            <a:r>
              <a:rPr lang="el-GR" sz="2400" b="1" dirty="0" smtClean="0">
                <a:solidFill>
                  <a:srgbClr val="FF0000"/>
                </a:solidFill>
              </a:rPr>
              <a:t>ναὶ, Ἰησοῦς ἀγαπᾷ με,</a:t>
            </a:r>
          </a:p>
          <a:p>
            <a:pPr algn="l"/>
            <a:r>
              <a:rPr lang="el-GR" sz="2400" b="1" dirty="0" smtClean="0">
                <a:solidFill>
                  <a:srgbClr val="FF0000"/>
                </a:solidFill>
              </a:rPr>
              <a:t>ἡ γραφὴ κηρύσσει.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Ιησους αγαπα με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ιησοyς Με Αγαπαε greek</dc:title>
  <dc:creator>FRONT</dc:creator>
  <cp:lastModifiedBy>FRONT</cp:lastModifiedBy>
  <cp:revision>10</cp:revision>
  <dcterms:created xsi:type="dcterms:W3CDTF">2024-11-15T23:37:10Z</dcterms:created>
  <dcterms:modified xsi:type="dcterms:W3CDTF">2025-08-05T18:15:41Z</dcterms:modified>
</cp:coreProperties>
</file>