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2BCF-4BA4-4F58-BAEE-11EDDFFB7AB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AC8F-03B1-46BE-B02B-052DA4DFF7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2BCF-4BA4-4F58-BAEE-11EDDFFB7AB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AC8F-03B1-46BE-B02B-052DA4DFF7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2BCF-4BA4-4F58-BAEE-11EDDFFB7AB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AC8F-03B1-46BE-B02B-052DA4DFF7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2BCF-4BA4-4F58-BAEE-11EDDFFB7AB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AC8F-03B1-46BE-B02B-052DA4DFF7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2BCF-4BA4-4F58-BAEE-11EDDFFB7AB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AC8F-03B1-46BE-B02B-052DA4DFF7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2BCF-4BA4-4F58-BAEE-11EDDFFB7AB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AC8F-03B1-46BE-B02B-052DA4DFF7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2BCF-4BA4-4F58-BAEE-11EDDFFB7AB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AC8F-03B1-46BE-B02B-052DA4DFF7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2BCF-4BA4-4F58-BAEE-11EDDFFB7AB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AC8F-03B1-46BE-B02B-052DA4DFF7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2BCF-4BA4-4F58-BAEE-11EDDFFB7AB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AC8F-03B1-46BE-B02B-052DA4DFF7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2BCF-4BA4-4F58-BAEE-11EDDFFB7AB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AC8F-03B1-46BE-B02B-052DA4DFF7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2BCF-4BA4-4F58-BAEE-11EDDFFB7AB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AC8F-03B1-46BE-B02B-052DA4DFF7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62BCF-4BA4-4F58-BAEE-11EDDFFB7ABF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4AC8F-03B1-46BE-B02B-052DA4DFF7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antungah, min hong sap lait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1"/>
            <a:ext cx="7000924" cy="357166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Vantungah, min hong sap </a:t>
            </a:r>
            <a:r>
              <a:rPr lang="sv-SE" b="1" dirty="0" smtClean="0"/>
              <a:t>laitak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571480"/>
            <a:ext cx="5929354" cy="442915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Topa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Zeisu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ciang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Vantung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pengkul</a:t>
            </a:r>
            <a:r>
              <a:rPr lang="en-US" sz="1800" b="1" dirty="0" smtClean="0">
                <a:solidFill>
                  <a:schemeClr val="tx1"/>
                </a:solidFill>
              </a:rPr>
              <a:t> aw </a:t>
            </a:r>
            <a:r>
              <a:rPr lang="en-US" sz="1800" b="1" dirty="0" err="1" smtClean="0">
                <a:solidFill>
                  <a:schemeClr val="tx1"/>
                </a:solidFill>
              </a:rPr>
              <a:t>za</a:t>
            </a:r>
            <a:r>
              <a:rPr lang="en-US" sz="1800" b="1" dirty="0" smtClean="0">
                <a:solidFill>
                  <a:schemeClr val="tx1"/>
                </a:solidFill>
              </a:rPr>
              <a:t> a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Zingtung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khuavak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tawntung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nuamtak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taang</a:t>
            </a:r>
            <a:r>
              <a:rPr lang="en-US" sz="1800" b="1" dirty="0" smtClean="0">
                <a:solidFill>
                  <a:schemeClr val="tx1"/>
                </a:solidFill>
              </a:rPr>
              <a:t> ding hi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Kiphelna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mihingte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in </a:t>
            </a:r>
            <a:r>
              <a:rPr lang="en-US" sz="1800" b="1" dirty="0" err="1" smtClean="0">
                <a:solidFill>
                  <a:schemeClr val="tx1"/>
                </a:solidFill>
              </a:rPr>
              <a:t>Gungal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kikhop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ciangin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Min </a:t>
            </a:r>
            <a:r>
              <a:rPr lang="en-US" sz="1800" b="1" dirty="0" err="1" smtClean="0">
                <a:solidFill>
                  <a:schemeClr val="tx1"/>
                </a:solidFill>
              </a:rPr>
              <a:t>hong</a:t>
            </a:r>
            <a:r>
              <a:rPr lang="en-US" sz="1800" b="1" dirty="0" smtClean="0">
                <a:solidFill>
                  <a:schemeClr val="tx1"/>
                </a:solidFill>
              </a:rPr>
              <a:t> sap </a:t>
            </a:r>
            <a:r>
              <a:rPr lang="en-US" sz="1800" b="1" dirty="0" err="1" smtClean="0">
                <a:solidFill>
                  <a:schemeClr val="tx1"/>
                </a:solidFill>
              </a:rPr>
              <a:t>laitak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keimah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om</a:t>
            </a:r>
            <a:r>
              <a:rPr lang="en-US" sz="1800" b="1" dirty="0" smtClean="0">
                <a:solidFill>
                  <a:schemeClr val="tx1"/>
                </a:solidFill>
              </a:rPr>
              <a:t> ding </a:t>
            </a:r>
            <a:r>
              <a:rPr lang="en-US" sz="1800" b="1" dirty="0" err="1" smtClean="0">
                <a:solidFill>
                  <a:schemeClr val="tx1"/>
                </a:solidFill>
              </a:rPr>
              <a:t>hi’ng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Vantungah</a:t>
            </a:r>
            <a:r>
              <a:rPr lang="en-US" sz="1800" b="1" dirty="0" smtClean="0">
                <a:solidFill>
                  <a:srgbClr val="FF0000"/>
                </a:solidFill>
              </a:rPr>
              <a:t>, min </a:t>
            </a:r>
            <a:r>
              <a:rPr lang="en-US" sz="1800" b="1" dirty="0" err="1" smtClean="0">
                <a:solidFill>
                  <a:srgbClr val="FF0000"/>
                </a:solidFill>
              </a:rPr>
              <a:t>hong</a:t>
            </a:r>
            <a:r>
              <a:rPr lang="en-US" sz="1800" b="1" dirty="0" smtClean="0">
                <a:solidFill>
                  <a:srgbClr val="FF0000"/>
                </a:solidFill>
              </a:rPr>
              <a:t> sap </a:t>
            </a:r>
            <a:r>
              <a:rPr lang="en-US" sz="1800" b="1" dirty="0" err="1" smtClean="0">
                <a:solidFill>
                  <a:srgbClr val="FF0000"/>
                </a:solidFill>
              </a:rPr>
              <a:t>laitak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Vantungah</a:t>
            </a:r>
            <a:r>
              <a:rPr lang="en-US" sz="1800" b="1" dirty="0" smtClean="0">
                <a:solidFill>
                  <a:srgbClr val="FF0000"/>
                </a:solidFill>
              </a:rPr>
              <a:t>, min </a:t>
            </a:r>
            <a:r>
              <a:rPr lang="en-US" sz="1800" b="1" dirty="0" err="1" smtClean="0">
                <a:solidFill>
                  <a:srgbClr val="FF0000"/>
                </a:solidFill>
              </a:rPr>
              <a:t>hong</a:t>
            </a:r>
            <a:r>
              <a:rPr lang="en-US" sz="1800" b="1" dirty="0" smtClean="0">
                <a:solidFill>
                  <a:srgbClr val="FF0000"/>
                </a:solidFill>
              </a:rPr>
              <a:t> sap </a:t>
            </a:r>
            <a:r>
              <a:rPr lang="en-US" sz="1800" b="1" dirty="0" err="1" smtClean="0">
                <a:solidFill>
                  <a:srgbClr val="FF0000"/>
                </a:solidFill>
              </a:rPr>
              <a:t>laitak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Vantungah</a:t>
            </a:r>
            <a:r>
              <a:rPr lang="en-US" sz="1800" b="1" dirty="0" smtClean="0">
                <a:solidFill>
                  <a:srgbClr val="FF0000"/>
                </a:solidFill>
              </a:rPr>
              <a:t>, min </a:t>
            </a:r>
            <a:r>
              <a:rPr lang="en-US" sz="1800" b="1" dirty="0" err="1" smtClean="0">
                <a:solidFill>
                  <a:srgbClr val="FF0000"/>
                </a:solidFill>
              </a:rPr>
              <a:t>hong</a:t>
            </a:r>
            <a:r>
              <a:rPr lang="en-US" sz="1800" b="1" dirty="0" smtClean="0">
                <a:solidFill>
                  <a:srgbClr val="FF0000"/>
                </a:solidFill>
              </a:rPr>
              <a:t> sap </a:t>
            </a:r>
            <a:r>
              <a:rPr lang="en-US" sz="1800" b="1" dirty="0" err="1" smtClean="0">
                <a:solidFill>
                  <a:srgbClr val="FF0000"/>
                </a:solidFill>
              </a:rPr>
              <a:t>laitak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Min </a:t>
            </a:r>
            <a:r>
              <a:rPr lang="en-US" sz="1800" b="1" dirty="0" err="1" smtClean="0">
                <a:solidFill>
                  <a:srgbClr val="FF0000"/>
                </a:solidFill>
              </a:rPr>
              <a:t>hong</a:t>
            </a:r>
            <a:r>
              <a:rPr lang="en-US" sz="1800" b="1" dirty="0" smtClean="0">
                <a:solidFill>
                  <a:srgbClr val="FF0000"/>
                </a:solidFill>
              </a:rPr>
              <a:t> sap </a:t>
            </a:r>
            <a:r>
              <a:rPr lang="en-US" sz="1800" b="1" dirty="0" err="1" smtClean="0">
                <a:solidFill>
                  <a:srgbClr val="FF0000"/>
                </a:solidFill>
              </a:rPr>
              <a:t>laitak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keimah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om</a:t>
            </a:r>
            <a:r>
              <a:rPr lang="en-US" sz="1800" b="1" dirty="0" smtClean="0">
                <a:solidFill>
                  <a:srgbClr val="FF0000"/>
                </a:solidFill>
              </a:rPr>
              <a:t> ding </a:t>
            </a:r>
            <a:r>
              <a:rPr lang="en-US" sz="1800" b="1" dirty="0" err="1" smtClean="0">
                <a:solidFill>
                  <a:srgbClr val="FF0000"/>
                </a:solidFill>
              </a:rPr>
              <a:t>hi’ng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Zingtung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meiikai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lo </a:t>
            </a:r>
            <a:r>
              <a:rPr lang="en-US" sz="1800" b="1" dirty="0" err="1" smtClean="0">
                <a:solidFill>
                  <a:schemeClr val="tx1"/>
                </a:solidFill>
              </a:rPr>
              <a:t>Khuavak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Zeisu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mintawh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tho</a:t>
            </a:r>
            <a:r>
              <a:rPr lang="en-US" sz="1800" b="1" dirty="0" smtClean="0">
                <a:solidFill>
                  <a:schemeClr val="tx1"/>
                </a:solidFill>
              </a:rPr>
              <a:t> a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Topa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tawh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nungta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kik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nuam</a:t>
            </a:r>
            <a:r>
              <a:rPr lang="en-US" sz="1800" b="1" dirty="0" smtClean="0">
                <a:solidFill>
                  <a:schemeClr val="tx1"/>
                </a:solidFill>
              </a:rPr>
              <a:t> sung </a:t>
            </a:r>
            <a:r>
              <a:rPr lang="en-US" sz="1800" b="1" dirty="0" err="1" smtClean="0">
                <a:solidFill>
                  <a:schemeClr val="tx1"/>
                </a:solidFill>
              </a:rPr>
              <a:t>tum</a:t>
            </a:r>
            <a:r>
              <a:rPr lang="en-US" sz="1800" b="1" dirty="0" smtClean="0">
                <a:solidFill>
                  <a:schemeClr val="tx1"/>
                </a:solidFill>
              </a:rPr>
              <a:t> hi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Sihna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ngah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mihingte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in </a:t>
            </a:r>
            <a:r>
              <a:rPr lang="en-US" sz="1800" b="1" dirty="0" err="1" smtClean="0">
                <a:solidFill>
                  <a:schemeClr val="tx1"/>
                </a:solidFill>
              </a:rPr>
              <a:t>Vantung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inn ah </a:t>
            </a:r>
            <a:r>
              <a:rPr lang="en-US" sz="1800" b="1" dirty="0" err="1" smtClean="0">
                <a:solidFill>
                  <a:schemeClr val="tx1"/>
                </a:solidFill>
              </a:rPr>
              <a:t>tum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ciangin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Min </a:t>
            </a:r>
            <a:r>
              <a:rPr lang="en-US" sz="1800" b="1" dirty="0" err="1" smtClean="0">
                <a:solidFill>
                  <a:schemeClr val="tx1"/>
                </a:solidFill>
              </a:rPr>
              <a:t>hong</a:t>
            </a:r>
            <a:r>
              <a:rPr lang="en-US" sz="1800" b="1" dirty="0" smtClean="0">
                <a:solidFill>
                  <a:schemeClr val="tx1"/>
                </a:solidFill>
              </a:rPr>
              <a:t> sap </a:t>
            </a:r>
            <a:r>
              <a:rPr lang="en-US" sz="1800" b="1" dirty="0" err="1" smtClean="0">
                <a:solidFill>
                  <a:schemeClr val="tx1"/>
                </a:solidFill>
              </a:rPr>
              <a:t>laitak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keimah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om</a:t>
            </a:r>
            <a:r>
              <a:rPr lang="en-US" sz="1800" b="1" dirty="0" smtClean="0">
                <a:solidFill>
                  <a:schemeClr val="tx1"/>
                </a:solidFill>
              </a:rPr>
              <a:t> ding </a:t>
            </a:r>
            <a:r>
              <a:rPr lang="en-US" sz="1800" b="1" dirty="0" err="1" smtClean="0">
                <a:solidFill>
                  <a:schemeClr val="tx1"/>
                </a:solidFill>
              </a:rPr>
              <a:t>hi’ng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Topa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a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a Zing </a:t>
            </a:r>
            <a:r>
              <a:rPr lang="en-US" sz="1800" b="1" dirty="0" err="1" smtClean="0">
                <a:solidFill>
                  <a:schemeClr val="tx1"/>
                </a:solidFill>
              </a:rPr>
              <a:t>nitum</a:t>
            </a:r>
            <a:r>
              <a:rPr lang="en-US" sz="1800" b="1" dirty="0" smtClean="0">
                <a:solidFill>
                  <a:schemeClr val="tx1"/>
                </a:solidFill>
              </a:rPr>
              <a:t> dong </a:t>
            </a:r>
            <a:r>
              <a:rPr lang="en-US" sz="1800" b="1" dirty="0" err="1" smtClean="0">
                <a:solidFill>
                  <a:schemeClr val="tx1"/>
                </a:solidFill>
              </a:rPr>
              <a:t>mateng</a:t>
            </a:r>
            <a:r>
              <a:rPr lang="en-US" sz="1800" b="1" dirty="0" smtClean="0">
                <a:solidFill>
                  <a:schemeClr val="tx1"/>
                </a:solidFill>
              </a:rPr>
              <a:t> in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Kidopna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tawh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itna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gensak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Leitung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sihna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hun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kheng</a:t>
            </a:r>
            <a:r>
              <a:rPr lang="en-US" sz="1800" b="1" dirty="0" smtClean="0">
                <a:solidFill>
                  <a:schemeClr val="tx1"/>
                </a:solidFill>
              </a:rPr>
              <a:t> ding </a:t>
            </a:r>
            <a:r>
              <a:rPr lang="en-US" sz="1800" b="1" dirty="0" smtClean="0">
                <a:solidFill>
                  <a:schemeClr val="tx1"/>
                </a:solidFill>
              </a:rPr>
              <a:t>hi </a:t>
            </a:r>
            <a:r>
              <a:rPr lang="en-US" sz="1800" b="1" dirty="0" err="1" smtClean="0">
                <a:solidFill>
                  <a:schemeClr val="tx1"/>
                </a:solidFill>
              </a:rPr>
              <a:t>Nasepna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tang </a:t>
            </a:r>
            <a:r>
              <a:rPr lang="en-US" sz="1800" b="1" dirty="0" err="1" smtClean="0">
                <a:solidFill>
                  <a:schemeClr val="tx1"/>
                </a:solidFill>
              </a:rPr>
              <a:t>zo</a:t>
            </a:r>
            <a:r>
              <a:rPr lang="en-US" sz="1800" b="1" dirty="0" smtClean="0">
                <a:solidFill>
                  <a:schemeClr val="tx1"/>
                </a:solidFill>
              </a:rPr>
              <a:t> in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Min </a:t>
            </a:r>
            <a:r>
              <a:rPr lang="en-US" sz="1800" b="1" dirty="0" err="1" smtClean="0">
                <a:solidFill>
                  <a:schemeClr val="tx1"/>
                </a:solidFill>
              </a:rPr>
              <a:t>hong</a:t>
            </a:r>
            <a:r>
              <a:rPr lang="en-US" sz="1800" b="1" dirty="0" smtClean="0">
                <a:solidFill>
                  <a:schemeClr val="tx1"/>
                </a:solidFill>
              </a:rPr>
              <a:t> sap </a:t>
            </a:r>
            <a:r>
              <a:rPr lang="en-US" sz="1800" b="1" dirty="0" err="1" smtClean="0">
                <a:solidFill>
                  <a:schemeClr val="tx1"/>
                </a:solidFill>
              </a:rPr>
              <a:t>laitak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keimah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om</a:t>
            </a:r>
            <a:r>
              <a:rPr lang="en-US" sz="1800" b="1" dirty="0" smtClean="0">
                <a:solidFill>
                  <a:schemeClr val="tx1"/>
                </a:solidFill>
              </a:rPr>
              <a:t> ding </a:t>
            </a:r>
            <a:r>
              <a:rPr lang="en-US" sz="1800" b="1" dirty="0" err="1" smtClean="0">
                <a:solidFill>
                  <a:schemeClr val="tx1"/>
                </a:solidFill>
              </a:rPr>
              <a:t>hi’ng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149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Vantungah, min hong sap laitak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Lalpa tawtawrawt a rik hunin</dc:title>
  <dc:creator>mary</dc:creator>
  <cp:lastModifiedBy>FRONT</cp:lastModifiedBy>
  <cp:revision>12</cp:revision>
  <dcterms:created xsi:type="dcterms:W3CDTF">2022-08-05T16:54:26Z</dcterms:created>
  <dcterms:modified xsi:type="dcterms:W3CDTF">2025-08-19T18:55:59Z</dcterms:modified>
</cp:coreProperties>
</file>