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67B73-13EF-4AFC-B9AC-26AA599A2BF3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84060-340C-4E2A-800C-C72F3B54D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 het die brood gebre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5333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U het die brood </a:t>
            </a:r>
            <a:r>
              <a:rPr lang="nl-NL" b="1" dirty="0" smtClean="0"/>
              <a:t>gebreek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85800"/>
            <a:ext cx="4648200" cy="3048000"/>
          </a:xfrm>
        </p:spPr>
        <p:txBody>
          <a:bodyPr>
            <a:noAutofit/>
          </a:bodyPr>
          <a:lstStyle/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U het die brood gebreek </a:t>
            </a:r>
            <a:r>
              <a:rPr lang="nl-NL" sz="1800" b="1" dirty="0" smtClean="0">
                <a:solidFill>
                  <a:schemeClr val="tx1"/>
                </a:solidFill>
              </a:rPr>
              <a:t> </a:t>
            </a:r>
            <a:r>
              <a:rPr lang="nl-NL" sz="1800" b="1" dirty="0" smtClean="0">
                <a:solidFill>
                  <a:schemeClr val="tx1"/>
                </a:solidFill>
              </a:rPr>
              <a:t>eens by die meer;</a:t>
            </a:r>
          </a:p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Breek tans die lewensbrood  </a:t>
            </a:r>
            <a:r>
              <a:rPr lang="nl-NL" sz="1800" b="1" dirty="0" smtClean="0">
                <a:solidFill>
                  <a:schemeClr val="tx1"/>
                </a:solidFill>
              </a:rPr>
              <a:t>vir </a:t>
            </a:r>
            <a:r>
              <a:rPr lang="nl-NL" sz="1800" b="1" dirty="0" smtClean="0">
                <a:solidFill>
                  <a:schemeClr val="tx1"/>
                </a:solidFill>
              </a:rPr>
              <a:t>my ook, heer!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Wil steed u waarheid </a:t>
            </a:r>
            <a:r>
              <a:rPr lang="nl-NL" sz="1800" b="1" dirty="0" smtClean="0">
                <a:solidFill>
                  <a:schemeClr val="tx1"/>
                </a:solidFill>
              </a:rPr>
              <a:t>meer </a:t>
            </a:r>
            <a:r>
              <a:rPr lang="nl-NL" sz="1800" b="1" dirty="0" smtClean="0">
                <a:solidFill>
                  <a:schemeClr val="tx1"/>
                </a:solidFill>
              </a:rPr>
              <a:t>aan my ontyou    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Tot ek ook in u woord my heer aanskou.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 is die lewensbrood, </a:t>
            </a:r>
            <a:r>
              <a:rPr lang="nl-NL" sz="1800" b="1" dirty="0" smtClean="0">
                <a:solidFill>
                  <a:schemeClr val="tx1"/>
                </a:solidFill>
              </a:rPr>
              <a:t> </a:t>
            </a:r>
            <a:r>
              <a:rPr lang="nl-NL" sz="1800" b="1" dirty="0" smtClean="0">
                <a:solidFill>
                  <a:schemeClr val="tx1"/>
                </a:solidFill>
              </a:rPr>
              <a:t>Heiland, vir </a:t>
            </a:r>
            <a:r>
              <a:rPr lang="nl-NL" sz="1800" b="1" dirty="0" smtClean="0">
                <a:solidFill>
                  <a:schemeClr val="tx1"/>
                </a:solidFill>
              </a:rPr>
              <a:t>my.</a:t>
            </a:r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 is die waarheid, </a:t>
            </a:r>
            <a:r>
              <a:rPr lang="nl-NL" sz="1800" b="1" dirty="0" smtClean="0">
                <a:solidFill>
                  <a:schemeClr val="tx1"/>
                </a:solidFill>
              </a:rPr>
              <a:t>Heer</a:t>
            </a:r>
            <a:r>
              <a:rPr lang="nl-NL" sz="1800" b="1" dirty="0" smtClean="0">
                <a:solidFill>
                  <a:schemeClr val="tx1"/>
                </a:solidFill>
              </a:rPr>
              <a:t>,  U maak my vry!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 beeld straal </a:t>
            </a:r>
            <a:r>
              <a:rPr lang="nl-NL" sz="1800" b="1" dirty="0" smtClean="0">
                <a:solidFill>
                  <a:schemeClr val="tx1"/>
                </a:solidFill>
              </a:rPr>
              <a:t>uit </a:t>
            </a:r>
            <a:r>
              <a:rPr lang="nl-NL" sz="1800" b="1" dirty="0" smtClean="0">
                <a:solidFill>
                  <a:schemeClr val="tx1"/>
                </a:solidFill>
              </a:rPr>
              <a:t>die Skrif so helder voort-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 soek </a:t>
            </a:r>
            <a:r>
              <a:rPr lang="nl-NL" sz="1800" b="1" dirty="0" smtClean="0">
                <a:solidFill>
                  <a:schemeClr val="tx1"/>
                </a:solidFill>
              </a:rPr>
              <a:t>ek, Heer, uself o Lewend’</a:t>
            </a:r>
            <a:r>
              <a:rPr lang="nl-NL" sz="1800" dirty="0" smtClean="0">
                <a:solidFill>
                  <a:schemeClr val="tx1"/>
                </a:solidFill>
              </a:rPr>
              <a:t> </a:t>
            </a:r>
            <a:r>
              <a:rPr lang="nl-NL" sz="1800" b="1" dirty="0" smtClean="0">
                <a:solidFill>
                  <a:schemeClr val="tx1"/>
                </a:solidFill>
              </a:rPr>
              <a:t>woord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   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87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 het die brood gebreek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het die brood gebreek AFRIKAANS</dc:title>
  <dc:creator>FRONT</dc:creator>
  <cp:lastModifiedBy>FRONT</cp:lastModifiedBy>
  <cp:revision>12</cp:revision>
  <dcterms:created xsi:type="dcterms:W3CDTF">2025-08-20T21:16:00Z</dcterms:created>
  <dcterms:modified xsi:type="dcterms:W3CDTF">2025-08-23T21:54:00Z</dcterms:modified>
</cp:coreProperties>
</file>