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8C58-8DBF-4490-9028-6AAAAB6DEE6A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21B2-34A9-445A-BADE-F1A57822E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8C58-8DBF-4490-9028-6AAAAB6DEE6A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21B2-34A9-445A-BADE-F1A57822E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8C58-8DBF-4490-9028-6AAAAB6DEE6A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21B2-34A9-445A-BADE-F1A57822E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8C58-8DBF-4490-9028-6AAAAB6DEE6A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21B2-34A9-445A-BADE-F1A57822E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8C58-8DBF-4490-9028-6AAAAB6DEE6A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21B2-34A9-445A-BADE-F1A57822E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8C58-8DBF-4490-9028-6AAAAB6DEE6A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21B2-34A9-445A-BADE-F1A57822E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8C58-8DBF-4490-9028-6AAAAB6DEE6A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21B2-34A9-445A-BADE-F1A57822E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8C58-8DBF-4490-9028-6AAAAB6DEE6A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21B2-34A9-445A-BADE-F1A57822E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8C58-8DBF-4490-9028-6AAAAB6DEE6A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21B2-34A9-445A-BADE-F1A57822E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8C58-8DBF-4490-9028-6AAAAB6DEE6A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21B2-34A9-445A-BADE-F1A57822E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8C58-8DBF-4490-9028-6AAAAB6DEE6A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21B2-34A9-445A-BADE-F1A57822E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78C58-8DBF-4490-9028-6AAAAB6DEE6A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021B2-34A9-445A-BADE-F1A57822EB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k Thou the Bread of Lif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han Pecahkan Roti Hid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260648"/>
            <a:ext cx="6000792" cy="38227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 smtClean="0"/>
              <a:t>Pecahkan</a:t>
            </a:r>
            <a:r>
              <a:rPr lang="en-US" b="1" dirty="0" smtClean="0"/>
              <a:t> </a:t>
            </a:r>
            <a:r>
              <a:rPr lang="en-US" b="1" dirty="0" err="1" smtClean="0"/>
              <a:t>Roti</a:t>
            </a:r>
            <a:r>
              <a:rPr lang="en-US" b="1" dirty="0" smtClean="0"/>
              <a:t> </a:t>
            </a:r>
            <a:r>
              <a:rPr lang="en-US" b="1" dirty="0" err="1" smtClean="0"/>
              <a:t>Hidup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1000108"/>
            <a:ext cx="3643338" cy="34290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memecahkan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s'perti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Kaupecahkan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kurindu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s'perti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Kaulakukan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bebaslah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terlepaslah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kar'na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Kaubesertaku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51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Tuhan Pecahkan Roti Hidup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Roti Hidup Jiwa </dc:title>
  <dc:creator>mary</dc:creator>
  <cp:lastModifiedBy>FRONT</cp:lastModifiedBy>
  <cp:revision>10</cp:revision>
  <dcterms:created xsi:type="dcterms:W3CDTF">2018-09-03T23:16:08Z</dcterms:created>
  <dcterms:modified xsi:type="dcterms:W3CDTF">2025-08-21T20:54:42Z</dcterms:modified>
</cp:coreProperties>
</file>