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FFD0D-3B36-42A5-B5A3-DA5FF30A8D01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D0D-3B36-42A5-B5A3-DA5FF30A8D01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0DF82-F3CF-4BC6-87F4-57E98389D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k Thou the Bread of Life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Tipkang</a:t>
            </a:r>
            <a:r>
              <a:rPr lang="en-US" b="1" dirty="0"/>
              <a:t> </a:t>
            </a:r>
            <a:r>
              <a:rPr lang="en-US" b="1" dirty="0" err="1"/>
              <a:t>tinapay</a:t>
            </a:r>
            <a:r>
              <a:rPr lang="en-US" b="1" dirty="0"/>
              <a:t> </a:t>
            </a:r>
            <a:r>
              <a:rPr lang="en-US" b="1" dirty="0" err="1"/>
              <a:t>saa</a:t>
            </a:r>
            <a:r>
              <a:rPr lang="en-US" b="1" dirty="0"/>
              <a:t> </a:t>
            </a:r>
            <a:r>
              <a:rPr lang="en-US" b="1" dirty="0" err="1" smtClean="0"/>
              <a:t>Kinabuhi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05000"/>
            <a:ext cx="40386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Tipkang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tinapay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Ingon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niadtong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pagtipik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Tudloan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gugma</a:t>
            </a:r>
            <a:r>
              <a:rPr lang="en-US" sz="18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Aron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Kanimo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magpuyo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Bendisioni</a:t>
            </a:r>
            <a:r>
              <a:rPr lang="en-US" sz="1800" b="1" dirty="0" smtClean="0">
                <a:solidFill>
                  <a:schemeClr val="tx1"/>
                </a:solidFill>
              </a:rPr>
              <a:t>, Jesus,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Ingon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didto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Galilea</a:t>
            </a:r>
            <a:r>
              <a:rPr lang="en-US" sz="1800" b="1" dirty="0" smtClean="0">
                <a:solidFill>
                  <a:schemeClr val="tx1"/>
                </a:solidFill>
              </a:rPr>
              <a:t> man,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kasulatan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gipangita</a:t>
            </a:r>
            <a:r>
              <a:rPr lang="en-US" sz="1800" b="1" dirty="0" smtClean="0">
                <a:solidFill>
                  <a:schemeClr val="tx1"/>
                </a:solidFill>
              </a:rPr>
              <a:t> Ka,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Oh </a:t>
            </a:r>
            <a:r>
              <a:rPr lang="en-US" sz="1800" b="1" dirty="0" err="1" smtClean="0">
                <a:solidFill>
                  <a:schemeClr val="tx1"/>
                </a:solidFill>
              </a:rPr>
              <a:t>Buhing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ginahandum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Buhing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tinapay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Ikaw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gayud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kaluwasan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Unya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gapus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malugtas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pagdait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madawat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</a:rPr>
              <a:t>Amen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79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Tipkang tinapay saa Kinabuhi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Tipkang tinapay saa Kinabuhi cebuano</dc:title>
  <dc:creator>FRONT</dc:creator>
  <cp:lastModifiedBy>FRONT</cp:lastModifiedBy>
  <cp:revision>9</cp:revision>
  <dcterms:created xsi:type="dcterms:W3CDTF">2025-08-24T02:09:17Z</dcterms:created>
  <dcterms:modified xsi:type="dcterms:W3CDTF">2025-08-26T20:36:48Z</dcterms:modified>
</cp:coreProperties>
</file>