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6724-7A1C-48E2-9E44-857CE8760B34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6724-7A1C-48E2-9E44-857CE8760B34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48E9A-1155-42E3-BB5B-4C0B2D60AD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 Tinapay Ti Bi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76201"/>
            <a:ext cx="39624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Ti </a:t>
            </a:r>
            <a:r>
              <a:rPr lang="en-US" b="1" dirty="0" err="1"/>
              <a:t>Tinapay</a:t>
            </a:r>
            <a:r>
              <a:rPr lang="en-US" b="1" dirty="0"/>
              <a:t> Ti </a:t>
            </a:r>
            <a:r>
              <a:rPr lang="en-US" b="1" dirty="0" err="1" smtClean="0"/>
              <a:t>Biag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64008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Itdem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tinapay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biag</a:t>
            </a:r>
            <a:r>
              <a:rPr lang="en-US" sz="1800" b="1" dirty="0" smtClean="0">
                <a:solidFill>
                  <a:schemeClr val="tx1"/>
                </a:solidFill>
              </a:rPr>
              <a:t>, Apo,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maipaay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kararuak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pannangtedmo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diay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dennat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baybay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Kadagiti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nabisinan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Bendisyonam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kad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kinapudno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Tapno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isut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taraonko</a:t>
            </a:r>
            <a:r>
              <a:rPr lang="en-US" sz="1800" b="1" dirty="0" smtClean="0">
                <a:solidFill>
                  <a:schemeClr val="tx1"/>
                </a:solidFill>
              </a:rPr>
              <a:t>, Apo;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Ken </a:t>
            </a:r>
            <a:r>
              <a:rPr lang="en-US" sz="1800" b="1" dirty="0" err="1" smtClean="0">
                <a:solidFill>
                  <a:schemeClr val="tx1"/>
                </a:solidFill>
              </a:rPr>
              <a:t>mangpukaw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kinadakesko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Ket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talna</a:t>
            </a:r>
            <a:r>
              <a:rPr lang="en-US" sz="1800" b="1" dirty="0" smtClean="0">
                <a:solidFill>
                  <a:schemeClr val="tx1"/>
                </a:solidFill>
              </a:rPr>
              <a:t> ken </a:t>
            </a:r>
            <a:r>
              <a:rPr lang="en-US" sz="1800" b="1" dirty="0" err="1" smtClean="0">
                <a:solidFill>
                  <a:schemeClr val="tx1"/>
                </a:solidFill>
              </a:rPr>
              <a:t>ragsak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masarakko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Isuronak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agbiag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Kenka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panagbiag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dagiti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adalam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Tapno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sulisog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pagballiggiak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Gapu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Kenka</a:t>
            </a:r>
            <a:r>
              <a:rPr lang="en-US" sz="1800" b="1" dirty="0" smtClean="0">
                <a:solidFill>
                  <a:schemeClr val="tx1"/>
                </a:solidFill>
              </a:rPr>
              <a:t>, O </a:t>
            </a:r>
            <a:r>
              <a:rPr lang="en-US" sz="1800" b="1" dirty="0" err="1" smtClean="0">
                <a:solidFill>
                  <a:schemeClr val="tx1"/>
                </a:solidFill>
              </a:rPr>
              <a:t>Mangisalakan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 Tinapay Ti Biag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 Tinapay Ti Biag ilocabo</dc:title>
  <dc:creator>FRONT</dc:creator>
  <cp:lastModifiedBy>FRONT</cp:lastModifiedBy>
  <cp:revision>4</cp:revision>
  <dcterms:created xsi:type="dcterms:W3CDTF">2025-08-25T09:59:14Z</dcterms:created>
  <dcterms:modified xsi:type="dcterms:W3CDTF">2025-08-26T20:14:12Z</dcterms:modified>
</cp:coreProperties>
</file>