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9C391-EF11-48DC-A721-D905CDE094EF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2753-BAD2-4455-88C1-97E738A607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Little Light of M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53340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This Little Light of Mine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143000"/>
            <a:ext cx="9448800" cy="2286000"/>
          </a:xfrm>
        </p:spPr>
        <p:txBody>
          <a:bodyPr numCol="3"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This little light of mine,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I’m </a:t>
            </a:r>
            <a:r>
              <a:rPr lang="en-US" sz="1500" b="1" dirty="0" err="1" smtClean="0">
                <a:solidFill>
                  <a:schemeClr val="tx1"/>
                </a:solidFill>
              </a:rPr>
              <a:t>gonna</a:t>
            </a:r>
            <a:r>
              <a:rPr lang="en-US" sz="1500" b="1" dirty="0" smtClean="0">
                <a:solidFill>
                  <a:schemeClr val="tx1"/>
                </a:solidFill>
              </a:rPr>
              <a:t> let it shine;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This little light of mine,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I’m </a:t>
            </a:r>
            <a:r>
              <a:rPr lang="en-US" sz="1500" b="1" dirty="0" err="1" smtClean="0">
                <a:solidFill>
                  <a:schemeClr val="tx1"/>
                </a:solidFill>
              </a:rPr>
              <a:t>gonna</a:t>
            </a:r>
            <a:r>
              <a:rPr lang="en-US" sz="1500" b="1" dirty="0" smtClean="0">
                <a:solidFill>
                  <a:schemeClr val="tx1"/>
                </a:solidFill>
              </a:rPr>
              <a:t> let it shine;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This little light of mine,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I’m </a:t>
            </a:r>
            <a:r>
              <a:rPr lang="en-US" sz="1500" b="1" dirty="0" err="1" smtClean="0">
                <a:solidFill>
                  <a:schemeClr val="tx1"/>
                </a:solidFill>
              </a:rPr>
              <a:t>gonna</a:t>
            </a:r>
            <a:r>
              <a:rPr lang="en-US" sz="1500" b="1" dirty="0" smtClean="0">
                <a:solidFill>
                  <a:schemeClr val="tx1"/>
                </a:solidFill>
              </a:rPr>
              <a:t> let it </a:t>
            </a:r>
            <a:r>
              <a:rPr lang="en-US" sz="1500" b="1" dirty="0" smtClean="0">
                <a:solidFill>
                  <a:schemeClr val="tx1"/>
                </a:solidFill>
              </a:rPr>
              <a:t>shine,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Let </a:t>
            </a:r>
            <a:r>
              <a:rPr lang="en-US" sz="1500" b="1" dirty="0" smtClean="0">
                <a:solidFill>
                  <a:schemeClr val="tx1"/>
                </a:solidFill>
              </a:rPr>
              <a:t>it shine, let it shine, let it shine.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Hide it under a bushel, no! 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I’m </a:t>
            </a:r>
            <a:r>
              <a:rPr lang="en-US" sz="1500" b="1" dirty="0" err="1" smtClean="0">
                <a:solidFill>
                  <a:schemeClr val="tx1"/>
                </a:solidFill>
              </a:rPr>
              <a:t>gonna</a:t>
            </a:r>
            <a:r>
              <a:rPr lang="en-US" sz="1500" b="1" dirty="0" smtClean="0">
                <a:solidFill>
                  <a:schemeClr val="tx1"/>
                </a:solidFill>
              </a:rPr>
              <a:t> let it shine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Hide it under a bushel, no! 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I’m </a:t>
            </a:r>
            <a:r>
              <a:rPr lang="en-US" sz="1500" b="1" dirty="0" err="1" smtClean="0">
                <a:solidFill>
                  <a:schemeClr val="tx1"/>
                </a:solidFill>
              </a:rPr>
              <a:t>gonna</a:t>
            </a:r>
            <a:r>
              <a:rPr lang="en-US" sz="1500" b="1" dirty="0" smtClean="0">
                <a:solidFill>
                  <a:schemeClr val="tx1"/>
                </a:solidFill>
              </a:rPr>
              <a:t> let it shine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Hide it under a bushel, no! 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I’m </a:t>
            </a:r>
            <a:r>
              <a:rPr lang="en-US" sz="1500" b="1" dirty="0" err="1" smtClean="0">
                <a:solidFill>
                  <a:schemeClr val="tx1"/>
                </a:solidFill>
              </a:rPr>
              <a:t>gonna</a:t>
            </a:r>
            <a:r>
              <a:rPr lang="en-US" sz="1500" b="1" dirty="0" smtClean="0">
                <a:solidFill>
                  <a:schemeClr val="tx1"/>
                </a:solidFill>
              </a:rPr>
              <a:t> let it shine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Let it </a:t>
            </a:r>
            <a:r>
              <a:rPr lang="en-US" sz="1500" b="1" dirty="0" smtClean="0">
                <a:solidFill>
                  <a:schemeClr val="tx1"/>
                </a:solidFill>
              </a:rPr>
              <a:t>shine, </a:t>
            </a:r>
            <a:r>
              <a:rPr lang="en-US" sz="1500" b="1" dirty="0" smtClean="0">
                <a:solidFill>
                  <a:schemeClr val="tx1"/>
                </a:solidFill>
              </a:rPr>
              <a:t>let it shine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smtClean="0">
                <a:solidFill>
                  <a:schemeClr val="tx1"/>
                </a:solidFill>
              </a:rPr>
              <a:t>let it shine, 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All </a:t>
            </a:r>
            <a:r>
              <a:rPr lang="en-US" sz="1500" b="1" dirty="0" smtClean="0">
                <a:solidFill>
                  <a:schemeClr val="tx1"/>
                </a:solidFill>
              </a:rPr>
              <a:t>around the </a:t>
            </a:r>
            <a:r>
              <a:rPr lang="en-US" sz="1500" b="1" dirty="0" err="1" smtClean="0">
                <a:solidFill>
                  <a:schemeClr val="tx1"/>
                </a:solidFill>
              </a:rPr>
              <a:t>neighbourhood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I'm going to let it </a:t>
            </a:r>
            <a:r>
              <a:rPr lang="en-US" sz="1500" b="1" dirty="0" smtClean="0">
                <a:solidFill>
                  <a:schemeClr val="tx1"/>
                </a:solidFill>
              </a:rPr>
              <a:t>shine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All </a:t>
            </a:r>
            <a:r>
              <a:rPr lang="en-US" sz="1500" b="1" dirty="0" smtClean="0">
                <a:solidFill>
                  <a:schemeClr val="tx1"/>
                </a:solidFill>
              </a:rPr>
              <a:t>around the </a:t>
            </a:r>
            <a:r>
              <a:rPr lang="en-US" sz="1500" b="1" dirty="0" err="1" smtClean="0">
                <a:solidFill>
                  <a:schemeClr val="tx1"/>
                </a:solidFill>
              </a:rPr>
              <a:t>neighbourhood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I'm going to let it shine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All around the </a:t>
            </a:r>
            <a:r>
              <a:rPr lang="en-US" sz="1500" b="1" dirty="0" err="1" smtClean="0">
                <a:solidFill>
                  <a:schemeClr val="tx1"/>
                </a:solidFill>
              </a:rPr>
              <a:t>neighbourhood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I'm going to let it shine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Let it shine, let it shine, let it shine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Little Light of Mine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Little Light of Mine  </dc:title>
  <dc:creator>FRONT</dc:creator>
  <cp:lastModifiedBy>FRONT</cp:lastModifiedBy>
  <cp:revision>5</cp:revision>
  <dcterms:created xsi:type="dcterms:W3CDTF">2025-08-08T00:23:26Z</dcterms:created>
  <dcterms:modified xsi:type="dcterms:W3CDTF">2025-08-08T16:22:52Z</dcterms:modified>
</cp:coreProperties>
</file>