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30BDC-EF17-4643-9572-CAB6175D2017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FAA98-E29C-47DA-A85F-849A8DE514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mps-nous le pain de 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Romps-nous le pain de </a:t>
            </a:r>
            <a:r>
              <a:rPr lang="fr-FR" b="1" dirty="0" smtClean="0"/>
              <a:t>vie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4953000" cy="40386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1</a:t>
            </a:r>
            <a:r>
              <a:rPr lang="fr-FR" sz="1800" b="1" dirty="0" smtClean="0">
                <a:solidFill>
                  <a:schemeClr val="tx1"/>
                </a:solidFill>
              </a:rPr>
              <a:t>. Romps-nous le pain de vie </a:t>
            </a:r>
            <a:r>
              <a:rPr lang="fr-FR" sz="1800" b="1" dirty="0" smtClean="0">
                <a:solidFill>
                  <a:schemeClr val="tx1"/>
                </a:solidFill>
              </a:rPr>
              <a:t>!  Que </a:t>
            </a:r>
            <a:r>
              <a:rPr lang="fr-FR" sz="1800" b="1" dirty="0" smtClean="0">
                <a:solidFill>
                  <a:schemeClr val="tx1"/>
                </a:solidFill>
              </a:rPr>
              <a:t>ta bonté,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Seigneur, nous </a:t>
            </a:r>
            <a:r>
              <a:rPr lang="fr-FR" sz="1800" b="1" dirty="0" smtClean="0">
                <a:solidFill>
                  <a:schemeClr val="tx1"/>
                </a:solidFill>
              </a:rPr>
              <a:t>rassasie  De </a:t>
            </a:r>
            <a:r>
              <a:rPr lang="fr-FR" sz="1800" b="1" dirty="0" smtClean="0">
                <a:solidFill>
                  <a:schemeClr val="tx1"/>
                </a:solidFill>
              </a:rPr>
              <a:t>vérité 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Amour qui nous fais vivre</a:t>
            </a:r>
            <a:r>
              <a:rPr lang="fr-FR" sz="1800" b="1" dirty="0" smtClean="0">
                <a:solidFill>
                  <a:schemeClr val="tx1"/>
                </a:solidFill>
              </a:rPr>
              <a:t>,  Révèle-Toi </a:t>
            </a:r>
            <a:r>
              <a:rPr lang="fr-FR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Parle dans le saint </a:t>
            </a:r>
            <a:r>
              <a:rPr lang="fr-FR" sz="1800" b="1" dirty="0" smtClean="0">
                <a:solidFill>
                  <a:schemeClr val="tx1"/>
                </a:solidFill>
              </a:rPr>
              <a:t>Livre  À </a:t>
            </a:r>
            <a:r>
              <a:rPr lang="fr-FR" sz="1800" b="1" dirty="0" smtClean="0">
                <a:solidFill>
                  <a:schemeClr val="tx1"/>
                </a:solidFill>
              </a:rPr>
              <a:t>notre foi 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/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2</a:t>
            </a:r>
            <a:r>
              <a:rPr lang="fr-FR" sz="1800" b="1" dirty="0" smtClean="0">
                <a:solidFill>
                  <a:schemeClr val="tx1"/>
                </a:solidFill>
              </a:rPr>
              <a:t>. O toi dont la </a:t>
            </a:r>
            <a:r>
              <a:rPr lang="fr-FR" sz="1800" b="1" dirty="0" smtClean="0">
                <a:solidFill>
                  <a:schemeClr val="tx1"/>
                </a:solidFill>
              </a:rPr>
              <a:t>clémence  Créa </a:t>
            </a:r>
            <a:r>
              <a:rPr lang="fr-FR" sz="1800" b="1" dirty="0" smtClean="0">
                <a:solidFill>
                  <a:schemeClr val="tx1"/>
                </a:solidFill>
              </a:rPr>
              <a:t>du pain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Pour une foule immense</a:t>
            </a:r>
            <a:r>
              <a:rPr lang="fr-FR" sz="1800" b="1" dirty="0" smtClean="0">
                <a:solidFill>
                  <a:schemeClr val="tx1"/>
                </a:solidFill>
              </a:rPr>
              <a:t>,  Mourant </a:t>
            </a:r>
            <a:r>
              <a:rPr lang="fr-FR" sz="1800" b="1" dirty="0" smtClean="0">
                <a:solidFill>
                  <a:schemeClr val="tx1"/>
                </a:solidFill>
              </a:rPr>
              <a:t>de faim.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Vois, ton peuple se </a:t>
            </a:r>
            <a:r>
              <a:rPr lang="fr-FR" sz="1800" b="1" dirty="0" smtClean="0">
                <a:solidFill>
                  <a:schemeClr val="tx1"/>
                </a:solidFill>
              </a:rPr>
              <a:t>presse  Autour </a:t>
            </a:r>
            <a:r>
              <a:rPr lang="fr-FR" sz="1800" b="1" dirty="0" smtClean="0">
                <a:solidFill>
                  <a:schemeClr val="tx1"/>
                </a:solidFill>
              </a:rPr>
              <a:t>de </a:t>
            </a:r>
            <a:r>
              <a:rPr lang="fr-FR" sz="1800" b="1" dirty="0" smtClean="0">
                <a:solidFill>
                  <a:schemeClr val="tx1"/>
                </a:solidFill>
              </a:rPr>
              <a:t>Toi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Secours notre </a:t>
            </a:r>
            <a:r>
              <a:rPr lang="fr-FR" sz="1800" b="1" dirty="0" smtClean="0">
                <a:solidFill>
                  <a:schemeClr val="tx1"/>
                </a:solidFill>
              </a:rPr>
              <a:t>détresse  Et </a:t>
            </a:r>
            <a:r>
              <a:rPr lang="fr-FR" sz="1800" b="1" dirty="0" smtClean="0">
                <a:solidFill>
                  <a:schemeClr val="tx1"/>
                </a:solidFill>
              </a:rPr>
              <a:t>notre foi </a:t>
            </a:r>
            <a:r>
              <a:rPr lang="fr-FR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3</a:t>
            </a:r>
            <a:r>
              <a:rPr lang="fr-FR" sz="1800" b="1" dirty="0" smtClean="0">
                <a:solidFill>
                  <a:schemeClr val="tx1"/>
                </a:solidFill>
              </a:rPr>
              <a:t>. C'est toi le Pain de vie</a:t>
            </a:r>
            <a:r>
              <a:rPr lang="fr-FR" sz="1800" b="1" dirty="0" smtClean="0">
                <a:solidFill>
                  <a:schemeClr val="tx1"/>
                </a:solidFill>
              </a:rPr>
              <a:t>,  Verbe </a:t>
            </a:r>
            <a:r>
              <a:rPr lang="fr-FR" sz="1800" b="1" dirty="0" smtClean="0">
                <a:solidFill>
                  <a:schemeClr val="tx1"/>
                </a:solidFill>
              </a:rPr>
              <a:t>puissant 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C'est de ta chair meurtrie</a:t>
            </a:r>
            <a:r>
              <a:rPr lang="fr-FR" sz="1800" b="1" dirty="0" smtClean="0">
                <a:solidFill>
                  <a:schemeClr val="tx1"/>
                </a:solidFill>
              </a:rPr>
              <a:t>,  C'est </a:t>
            </a:r>
            <a:r>
              <a:rPr lang="fr-FR" sz="1800" b="1" dirty="0" smtClean="0">
                <a:solidFill>
                  <a:schemeClr val="tx1"/>
                </a:solidFill>
              </a:rPr>
              <a:t>de ton sang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Que notre âme doit </a:t>
            </a:r>
            <a:r>
              <a:rPr lang="fr-FR" sz="1800" b="1" dirty="0" smtClean="0">
                <a:solidFill>
                  <a:schemeClr val="tx1"/>
                </a:solidFill>
              </a:rPr>
              <a:t>vivre. Ah </a:t>
            </a:r>
            <a:r>
              <a:rPr lang="fr-FR" sz="1800" b="1" dirty="0" smtClean="0">
                <a:solidFill>
                  <a:schemeClr val="tx1"/>
                </a:solidFill>
              </a:rPr>
              <a:t>! donne-Toi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Par l'Esprit et le </a:t>
            </a:r>
            <a:r>
              <a:rPr lang="fr-FR" sz="1800" b="1" dirty="0" smtClean="0">
                <a:solidFill>
                  <a:schemeClr val="tx1"/>
                </a:solidFill>
              </a:rPr>
              <a:t>Livre  À </a:t>
            </a:r>
            <a:r>
              <a:rPr lang="fr-FR" sz="1800" b="1" dirty="0" smtClean="0">
                <a:solidFill>
                  <a:schemeClr val="tx1"/>
                </a:solidFill>
              </a:rPr>
              <a:t>notre foi </a:t>
            </a:r>
            <a:r>
              <a:rPr lang="fr-FR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4</a:t>
            </a:r>
            <a:r>
              <a:rPr lang="fr-FR" sz="1800" b="1" dirty="0" smtClean="0">
                <a:solidFill>
                  <a:schemeClr val="tx1"/>
                </a:solidFill>
              </a:rPr>
              <a:t>. Tu bénis tes apôtres</a:t>
            </a:r>
            <a:r>
              <a:rPr lang="fr-FR" sz="1800" b="1" dirty="0" smtClean="0">
                <a:solidFill>
                  <a:schemeClr val="tx1"/>
                </a:solidFill>
              </a:rPr>
              <a:t>,  Puis</a:t>
            </a:r>
            <a:r>
              <a:rPr lang="fr-FR" sz="1800" b="1" dirty="0" smtClean="0">
                <a:solidFill>
                  <a:schemeClr val="tx1"/>
                </a:solidFill>
              </a:rPr>
              <a:t>, à leur tour,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Ils portèrent à </a:t>
            </a:r>
            <a:r>
              <a:rPr lang="fr-FR" sz="1800" b="1" dirty="0" smtClean="0">
                <a:solidFill>
                  <a:schemeClr val="tx1"/>
                </a:solidFill>
              </a:rPr>
              <a:t>d'autres  Ton </a:t>
            </a:r>
            <a:r>
              <a:rPr lang="fr-FR" sz="1800" b="1" dirty="0" smtClean="0">
                <a:solidFill>
                  <a:schemeClr val="tx1"/>
                </a:solidFill>
              </a:rPr>
              <a:t>grand </a:t>
            </a:r>
            <a:r>
              <a:rPr lang="fr-FR" sz="1800" b="1" dirty="0" smtClean="0">
                <a:solidFill>
                  <a:schemeClr val="tx1"/>
                </a:solidFill>
              </a:rPr>
              <a:t>amour.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O Parole </a:t>
            </a:r>
            <a:r>
              <a:rPr lang="fr-FR" sz="1800" b="1" dirty="0" smtClean="0">
                <a:solidFill>
                  <a:schemeClr val="tx1"/>
                </a:solidFill>
              </a:rPr>
              <a:t>féconde  Que </a:t>
            </a:r>
            <a:r>
              <a:rPr lang="fr-FR" sz="1800" b="1" dirty="0" smtClean="0">
                <a:solidFill>
                  <a:schemeClr val="tx1"/>
                </a:solidFill>
              </a:rPr>
              <a:t>notre foi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T'offre à ce pauvre </a:t>
            </a:r>
            <a:r>
              <a:rPr lang="fr-FR" sz="1800" b="1" dirty="0" smtClean="0">
                <a:solidFill>
                  <a:schemeClr val="tx1"/>
                </a:solidFill>
              </a:rPr>
              <a:t>monde  Qui </a:t>
            </a:r>
            <a:r>
              <a:rPr lang="fr-FR" sz="1800" b="1" dirty="0" smtClean="0">
                <a:solidFill>
                  <a:schemeClr val="tx1"/>
                </a:solidFill>
              </a:rPr>
              <a:t>meurt sans Toi </a:t>
            </a:r>
            <a:r>
              <a:rPr lang="fr-FR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Romps-nous le pain de vie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Romps nous le pain de vie FRENCH</dc:title>
  <dc:creator>FRONT</dc:creator>
  <cp:lastModifiedBy>FRONT</cp:lastModifiedBy>
  <cp:revision>8</cp:revision>
  <dcterms:created xsi:type="dcterms:W3CDTF">2025-08-20T21:29:45Z</dcterms:created>
  <dcterms:modified xsi:type="dcterms:W3CDTF">2025-08-21T21:14:22Z</dcterms:modified>
</cp:coreProperties>
</file>