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8ED6-DB42-4E20-977A-B5F4CEA2D48B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C2DC5-92FB-432B-B857-13DCCC7C41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sto mio lumic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4724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Questo</a:t>
            </a:r>
            <a:r>
              <a:rPr lang="en-US" b="1" dirty="0" smtClean="0"/>
              <a:t> </a:t>
            </a:r>
            <a:r>
              <a:rPr lang="en-US" b="1" dirty="0" err="1" smtClean="0"/>
              <a:t>mio</a:t>
            </a:r>
            <a:r>
              <a:rPr lang="en-US" b="1" dirty="0" smtClean="0"/>
              <a:t> </a:t>
            </a:r>
            <a:r>
              <a:rPr lang="en-US" b="1" dirty="0" err="1" smtClean="0"/>
              <a:t>lumicino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609600"/>
            <a:ext cx="4724400" cy="2895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Q</a:t>
            </a:r>
            <a:r>
              <a:rPr lang="it-IT" sz="1800" b="1" dirty="0" smtClean="0">
                <a:solidFill>
                  <a:schemeClr val="tx1"/>
                </a:solidFill>
              </a:rPr>
              <a:t>uesto mio lumicino,  lo voglio far brillar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Q</a:t>
            </a:r>
            <a:r>
              <a:rPr lang="it-IT" sz="1800" b="1" dirty="0" smtClean="0">
                <a:solidFill>
                  <a:schemeClr val="tx1"/>
                </a:solidFill>
              </a:rPr>
              <a:t>uesto mio lumicino,  lo voglio far brillar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Q</a:t>
            </a:r>
            <a:r>
              <a:rPr lang="it-IT" sz="1800" b="1" dirty="0" smtClean="0">
                <a:solidFill>
                  <a:schemeClr val="tx1"/>
                </a:solidFill>
              </a:rPr>
              <a:t>uesto mio lumicino,  lo voglio far brillar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Far brillar, far brillar, far brillar.</a:t>
            </a: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Lo metto sotto il moggio, no, lo voglio far brillar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L</a:t>
            </a:r>
            <a:r>
              <a:rPr lang="it-IT" sz="1800" b="1" dirty="0" smtClean="0">
                <a:solidFill>
                  <a:schemeClr val="tx1"/>
                </a:solidFill>
              </a:rPr>
              <a:t>o metto sotto il moggio, no, lo voglio far brillar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L</a:t>
            </a:r>
            <a:r>
              <a:rPr lang="it-IT" sz="1800" b="1" dirty="0" smtClean="0">
                <a:solidFill>
                  <a:schemeClr val="tx1"/>
                </a:solidFill>
              </a:rPr>
              <a:t>o metto sotto il moggio, no, lo voglio far brillar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F</a:t>
            </a:r>
            <a:r>
              <a:rPr lang="it-IT" sz="1800" b="1" dirty="0" smtClean="0">
                <a:solidFill>
                  <a:schemeClr val="tx1"/>
                </a:solidFill>
              </a:rPr>
              <a:t>ar brillar, far brillar, far brillar.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84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Questo mio lumicino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Questo mio lumicino italy</dc:title>
  <dc:creator>FRONT</dc:creator>
  <cp:lastModifiedBy>FRONT</cp:lastModifiedBy>
  <cp:revision>7</cp:revision>
  <dcterms:created xsi:type="dcterms:W3CDTF">2025-08-13T17:37:39Z</dcterms:created>
  <dcterms:modified xsi:type="dcterms:W3CDTF">2025-08-15T01:06:09Z</dcterms:modified>
</cp:coreProperties>
</file>