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494A6-9778-4A64-A33B-E61950E68CD1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7E7A-C195-4E3A-A41F-4EB8716B92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Predivné</a:t>
            </a:r>
            <a:r>
              <a:rPr lang="en-US" b="1" dirty="0" smtClean="0"/>
              <a:t> </a:t>
            </a:r>
            <a:r>
              <a:rPr lang="en-US" b="1" dirty="0" err="1" smtClean="0"/>
              <a:t>Slovo</a:t>
            </a:r>
            <a:r>
              <a:rPr lang="en-US" b="1" dirty="0" smtClean="0"/>
              <a:t> </a:t>
            </a:r>
            <a:r>
              <a:rPr lang="en-US" b="1" dirty="0" err="1" smtClean="0"/>
              <a:t>života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85800"/>
            <a:ext cx="57150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 </a:t>
            </a:r>
            <a:r>
              <a:rPr lang="en-US" sz="1800" b="1" dirty="0" err="1" smtClean="0">
                <a:solidFill>
                  <a:schemeClr val="tx1"/>
                </a:solidFill>
              </a:rPr>
              <a:t>Piesni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hlásajte</a:t>
            </a:r>
            <a:r>
              <a:rPr lang="en-US" sz="1800" b="1" dirty="0" smtClean="0">
                <a:solidFill>
                  <a:schemeClr val="tx1"/>
                </a:solidFill>
              </a:rPr>
              <a:t> v  </a:t>
            </a:r>
            <a:r>
              <a:rPr lang="en-US" sz="1800" b="1" dirty="0" err="1" smtClean="0">
                <a:solidFill>
                  <a:schemeClr val="tx1"/>
                </a:solidFill>
              </a:rPr>
              <a:t>šíru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diaľ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života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vzácne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Vravte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Boh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akú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krásu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</a:t>
            </a:r>
            <a:r>
              <a:rPr lang="en-US" sz="1800" b="1" dirty="0" smtClean="0">
                <a:solidFill>
                  <a:schemeClr val="tx1"/>
                </a:solidFill>
              </a:rPr>
              <a:t> v </a:t>
            </a:r>
            <a:r>
              <a:rPr lang="en-US" sz="1800" b="1" dirty="0" err="1" smtClean="0">
                <a:solidFill>
                  <a:schemeClr val="tx1"/>
                </a:solidFill>
              </a:rPr>
              <a:t>nádherné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svoje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večnej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spásy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núka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život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krásny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Prekrásne</a:t>
            </a:r>
            <a:r>
              <a:rPr lang="en-US" sz="1800" b="1" dirty="0" smtClean="0">
                <a:solidFill>
                  <a:srgbClr val="FF0000"/>
                </a:solidFill>
              </a:rPr>
              <a:t> je, </a:t>
            </a:r>
            <a:r>
              <a:rPr lang="en-US" sz="1800" b="1" dirty="0" err="1" smtClean="0">
                <a:solidFill>
                  <a:srgbClr val="FF0000"/>
                </a:solidFill>
              </a:rPr>
              <a:t>sladko</a:t>
            </a:r>
            <a:r>
              <a:rPr lang="en-US" sz="1800" b="1" dirty="0" smtClean="0">
                <a:solidFill>
                  <a:srgbClr val="FF0000"/>
                </a:solidFill>
              </a:rPr>
              <a:t> mi </a:t>
            </a:r>
            <a:r>
              <a:rPr lang="en-US" sz="1800" b="1" dirty="0" err="1" smtClean="0">
                <a:solidFill>
                  <a:srgbClr val="FF0000"/>
                </a:solidFill>
              </a:rPr>
              <a:t>znie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predivné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živtia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Slovo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Prešťastný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som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život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mám</a:t>
            </a:r>
            <a:r>
              <a:rPr lang="en-US" sz="1800" b="1" dirty="0" smtClean="0">
                <a:solidFill>
                  <a:srgbClr val="FF0000"/>
                </a:solidFill>
              </a:rPr>
              <a:t>  v </a:t>
            </a:r>
            <a:r>
              <a:rPr lang="en-US" sz="1800" b="1" dirty="0" err="1" smtClean="0">
                <a:solidFill>
                  <a:srgbClr val="FF0000"/>
                </a:solidFill>
              </a:rPr>
              <a:t>ňom</a:t>
            </a:r>
            <a:r>
              <a:rPr lang="en-US" sz="1800" b="1" dirty="0" smtClean="0">
                <a:solidFill>
                  <a:srgbClr val="FF0000"/>
                </a:solidFill>
              </a:rPr>
              <a:t>:  </a:t>
            </a:r>
            <a:r>
              <a:rPr lang="en-US" sz="1800" b="1" dirty="0" err="1" smtClean="0">
                <a:solidFill>
                  <a:srgbClr val="FF0000"/>
                </a:solidFill>
              </a:rPr>
              <a:t>slávne</a:t>
            </a:r>
            <a:r>
              <a:rPr lang="en-US" sz="1800" b="1" dirty="0" smtClean="0">
                <a:solidFill>
                  <a:srgbClr val="FF0000"/>
                </a:solidFill>
              </a:rPr>
              <a:t> je </a:t>
            </a:r>
            <a:r>
              <a:rPr lang="en-US" sz="1800" b="1" dirty="0" err="1" smtClean="0">
                <a:solidFill>
                  <a:srgbClr val="FF0000"/>
                </a:solidFill>
              </a:rPr>
              <a:t>Božie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Slovo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Božie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Syn</a:t>
            </a:r>
            <a:r>
              <a:rPr lang="en-US" sz="1800" b="1" dirty="0" smtClean="0">
                <a:solidFill>
                  <a:schemeClr val="tx1"/>
                </a:solidFill>
              </a:rPr>
              <a:t>, On je </a:t>
            </a:r>
            <a:r>
              <a:rPr lang="en-US" sz="1800" b="1" dirty="0" err="1" smtClean="0">
                <a:solidFill>
                  <a:schemeClr val="tx1"/>
                </a:solidFill>
              </a:rPr>
              <a:t>sám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večného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žitia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Čuj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čo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hovorí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vážne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ňam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veľkého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Oslovuje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teba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milo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zve</a:t>
            </a:r>
            <a:r>
              <a:rPr lang="en-US" sz="1800" b="1" dirty="0" smtClean="0">
                <a:solidFill>
                  <a:schemeClr val="tx1"/>
                </a:solidFill>
              </a:rPr>
              <a:t> do </a:t>
            </a:r>
            <a:r>
              <a:rPr lang="en-US" sz="1800" b="1" dirty="0" err="1" smtClean="0">
                <a:solidFill>
                  <a:schemeClr val="tx1"/>
                </a:solidFill>
              </a:rPr>
              <a:t>neba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Zvesti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radostnej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vďačne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ver-verné</a:t>
            </a:r>
            <a:r>
              <a:rPr lang="en-US" sz="1800" b="1" dirty="0" smtClean="0">
                <a:solidFill>
                  <a:schemeClr val="tx1"/>
                </a:solidFill>
              </a:rPr>
              <a:t> je </a:t>
            </a:r>
            <a:r>
              <a:rPr lang="en-US" sz="1800" b="1" dirty="0" err="1" smtClean="0">
                <a:solidFill>
                  <a:schemeClr val="tx1"/>
                </a:solidFill>
              </a:rPr>
              <a:t>žitia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Hriechy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odpúšťa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dáva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mier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života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lásky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Slovo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Kristus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Kráľ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kráľov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obdarí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ťa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slávou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113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Predivné Slovo života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Predivné Slovo života czechslovak</dc:title>
  <dc:creator>FRONT</dc:creator>
  <cp:lastModifiedBy>FRONT</cp:lastModifiedBy>
  <cp:revision>23</cp:revision>
  <dcterms:created xsi:type="dcterms:W3CDTF">2024-10-21T14:32:25Z</dcterms:created>
  <dcterms:modified xsi:type="dcterms:W3CDTF">2025-08-20T19:41:49Z</dcterms:modified>
</cp:coreProperties>
</file>