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6F1E7-0F95-4AD5-A271-78652B2D939F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E58DF-70CC-4470-B7FD-C41D7D564E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B6A1-1AEC-4FA2-AF40-88CCCB91434E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6669-9405-4BB2-A63E-7EC492635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B6A1-1AEC-4FA2-AF40-88CCCB91434E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6669-9405-4BB2-A63E-7EC492635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B6A1-1AEC-4FA2-AF40-88CCCB91434E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6669-9405-4BB2-A63E-7EC492635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B6A1-1AEC-4FA2-AF40-88CCCB91434E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6669-9405-4BB2-A63E-7EC492635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B6A1-1AEC-4FA2-AF40-88CCCB91434E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6669-9405-4BB2-A63E-7EC492635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B6A1-1AEC-4FA2-AF40-88CCCB91434E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6669-9405-4BB2-A63E-7EC492635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B6A1-1AEC-4FA2-AF40-88CCCB91434E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6669-9405-4BB2-A63E-7EC492635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B6A1-1AEC-4FA2-AF40-88CCCB91434E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6669-9405-4BB2-A63E-7EC492635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B6A1-1AEC-4FA2-AF40-88CCCB91434E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6669-9405-4BB2-A63E-7EC492635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B6A1-1AEC-4FA2-AF40-88CCCB91434E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6669-9405-4BB2-A63E-7EC492635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B6A1-1AEC-4FA2-AF40-88CCCB91434E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6669-9405-4BB2-A63E-7EC492635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B6A1-1AEC-4FA2-AF40-88CCCB91434E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26669-9405-4BB2-A63E-7EC4926350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rtenos, Señor, el 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28600"/>
            <a:ext cx="5181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Partenos</a:t>
            </a:r>
            <a:r>
              <a:rPr lang="en-US" b="1" dirty="0" smtClean="0"/>
              <a:t>, </a:t>
            </a:r>
            <a:r>
              <a:rPr lang="en-US" b="1" dirty="0" err="1" smtClean="0"/>
              <a:t>Señor</a:t>
            </a:r>
            <a:r>
              <a:rPr lang="en-US" b="1" dirty="0" smtClean="0"/>
              <a:t>, el </a:t>
            </a:r>
            <a:r>
              <a:rPr lang="en-US" b="1" dirty="0" smtClean="0"/>
              <a:t>pan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752600"/>
            <a:ext cx="4267200" cy="403860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Pártenos, Tú, Señor, de vida el pan,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como a la multitud junto al </a:t>
            </a:r>
            <a:r>
              <a:rPr lang="es-ES" sz="1800" b="1" dirty="0" err="1" smtClean="0">
                <a:solidFill>
                  <a:schemeClr val="tx1"/>
                </a:solidFill>
              </a:rPr>
              <a:t>jordán</a:t>
            </a:r>
            <a:r>
              <a:rPr lang="es-E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Mi alma te busca a Ti, Verbo de Dios;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y en comunión anhelo oír tu voz.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Bendice, oh Salvador, hoy tu verdad;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en ella nos darás la libertad.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El pan de vida aquí, eres, Jesús;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divino manantial y eterna luz.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El pan de vida soy, dice el Señor.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Ven, alma hambrienta, ahora al Salvador.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Hambre jamás tendrá quien viene a mí,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sed nunca más tendrá quien cree en mí</a:t>
            </a:r>
            <a:r>
              <a:rPr lang="es-ES" sz="1800" b="1" dirty="0" smtClean="0">
                <a:solidFill>
                  <a:schemeClr val="tx1"/>
                </a:solidFill>
              </a:rPr>
              <a:t>.</a:t>
            </a:r>
            <a:endParaRPr lang="es-E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1887</TotalTime>
  <Words>112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Partenos, Señor, el pan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Hoy parte el pan, Señor  spanish</dc:title>
  <dc:creator>FRONT</dc:creator>
  <cp:lastModifiedBy>FRONT</cp:lastModifiedBy>
  <cp:revision>8</cp:revision>
  <dcterms:created xsi:type="dcterms:W3CDTF">2025-08-20T21:04:15Z</dcterms:created>
  <dcterms:modified xsi:type="dcterms:W3CDTF">2025-08-25T00:18:30Z</dcterms:modified>
</cp:coreProperties>
</file>