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108DA-0A0D-4113-955C-7F495F11BCBE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108DA-0A0D-4113-955C-7F495F11BCBE}" type="datetimeFigureOut">
              <a:rPr lang="en-US" smtClean="0"/>
              <a:pPr/>
              <a:t>8/28/2025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7058D-2920-4C92-BA13-6DF9DD08D43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bide With Me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bide With Me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0"/>
            <a:ext cx="6172200" cy="609599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Pabilin Ka Jesus, Kauban </a:t>
            </a:r>
            <a:r>
              <a:rPr lang="fi-FI" b="1" dirty="0" smtClean="0"/>
              <a:t>Ko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133600"/>
            <a:ext cx="8763000" cy="32766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Pabilin</a:t>
            </a:r>
            <a:r>
              <a:rPr lang="en-US" sz="1800" b="1" dirty="0" smtClean="0">
                <a:solidFill>
                  <a:schemeClr val="tx1"/>
                </a:solidFill>
              </a:rPr>
              <a:t> Ka Jesus, </a:t>
            </a:r>
            <a:r>
              <a:rPr lang="en-US" sz="1800" b="1" dirty="0" err="1" smtClean="0">
                <a:solidFill>
                  <a:schemeClr val="tx1"/>
                </a:solidFill>
              </a:rPr>
              <a:t>kauban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Hingkagabhian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karon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Ginoo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Mananabang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tabangi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</a:t>
            </a:r>
            <a:r>
              <a:rPr lang="en-US" sz="1800" b="1" dirty="0" err="1" smtClean="0">
                <a:solidFill>
                  <a:schemeClr val="tx1"/>
                </a:solidFill>
              </a:rPr>
              <a:t>maglilipay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ubani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Kalipay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yutan</a:t>
            </a:r>
            <a:r>
              <a:rPr lang="en-US" sz="1800" b="1" dirty="0" smtClean="0">
                <a:solidFill>
                  <a:schemeClr val="tx1"/>
                </a:solidFill>
              </a:rPr>
              <a:t>-on </a:t>
            </a:r>
            <a:r>
              <a:rPr lang="en-US" sz="1800" b="1" dirty="0" err="1" smtClean="0">
                <a:solidFill>
                  <a:schemeClr val="tx1"/>
                </a:solidFill>
              </a:rPr>
              <a:t>matapos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kinabuhi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hamubo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mabalhin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madunot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Way </a:t>
            </a:r>
            <a:r>
              <a:rPr lang="en-US" sz="1800" b="1" dirty="0" err="1" smtClean="0">
                <a:solidFill>
                  <a:schemeClr val="tx1"/>
                </a:solidFill>
              </a:rPr>
              <a:t>pagkabalhin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kanimo</a:t>
            </a:r>
            <a:r>
              <a:rPr lang="en-US" sz="1800" b="1" dirty="0" smtClean="0">
                <a:solidFill>
                  <a:schemeClr val="tx1"/>
                </a:solidFill>
              </a:rPr>
              <a:t>, Jesus.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Ikaw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gikinahanglan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gayud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grasya</a:t>
            </a:r>
            <a:r>
              <a:rPr lang="en-US" sz="1800" b="1" dirty="0" smtClean="0">
                <a:solidFill>
                  <a:schemeClr val="tx1"/>
                </a:solidFill>
              </a:rPr>
              <a:t> Mo </a:t>
            </a:r>
            <a:r>
              <a:rPr lang="en-US" sz="1800" b="1" dirty="0" err="1" smtClean="0">
                <a:solidFill>
                  <a:schemeClr val="tx1"/>
                </a:solidFill>
              </a:rPr>
              <a:t>maoy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kusog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Kinsa</a:t>
            </a:r>
            <a:r>
              <a:rPr lang="en-US" sz="1800" b="1" dirty="0" smtClean="0">
                <a:solidFill>
                  <a:schemeClr val="tx1"/>
                </a:solidFill>
              </a:rPr>
              <a:t> may lain </a:t>
            </a:r>
            <a:r>
              <a:rPr lang="en-US" sz="1800" b="1" dirty="0" err="1" smtClean="0">
                <a:solidFill>
                  <a:schemeClr val="tx1"/>
                </a:solidFill>
              </a:rPr>
              <a:t>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dili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ikaw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mouban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kalisdanan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ko</a:t>
            </a:r>
            <a:r>
              <a:rPr lang="en-US" sz="1800" b="1" dirty="0" smtClean="0">
                <a:solidFill>
                  <a:schemeClr val="tx1"/>
                </a:solidFill>
              </a:rPr>
              <a:t>?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Iwagi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Kristo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akong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nagbaktas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Sa </a:t>
            </a:r>
            <a:r>
              <a:rPr lang="en-US" sz="1800" b="1" dirty="0" err="1" smtClean="0">
                <a:solidFill>
                  <a:schemeClr val="tx1"/>
                </a:solidFill>
              </a:rPr>
              <a:t>madulom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mapiut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nga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dalan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Agaka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na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tudloi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langit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Ug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kanako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pabilin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Ginoo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Pabilin Ka Jesus, Kauban Ko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Pabilin Ka Jesus, Kauban Ko cebuano</dc:title>
  <dc:creator>FRONT</dc:creator>
  <cp:lastModifiedBy>FRONT</cp:lastModifiedBy>
  <cp:revision>4</cp:revision>
  <dcterms:created xsi:type="dcterms:W3CDTF">2024-07-15T18:38:54Z</dcterms:created>
  <dcterms:modified xsi:type="dcterms:W3CDTF">2025-08-28T14:37:29Z</dcterms:modified>
</cp:coreProperties>
</file>