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C1CD-49AC-4F1B-AB3C-0147B7142966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2B1FA-8FC5-411E-A084-4C63501574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divine all loves excell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1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Oh Jesus, </a:t>
            </a:r>
            <a:r>
              <a:rPr lang="en-US" b="1" dirty="0" err="1"/>
              <a:t>Hingpit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 smtClean="0"/>
              <a:t>Gugma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447800"/>
            <a:ext cx="47244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Oh Jesus, </a:t>
            </a:r>
            <a:r>
              <a:rPr lang="en-US" sz="1600" b="1" dirty="0" err="1" smtClean="0">
                <a:solidFill>
                  <a:schemeClr val="tx1"/>
                </a:solidFill>
              </a:rPr>
              <a:t>hingpit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kalooy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Mopuyo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ikaw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panalingini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Maloloy</a:t>
            </a:r>
            <a:r>
              <a:rPr lang="en-US" sz="1600" b="1" dirty="0" smtClean="0">
                <a:solidFill>
                  <a:schemeClr val="tx1"/>
                </a:solidFill>
              </a:rPr>
              <a:t>-on Ka, Oh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putling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man </a:t>
            </a:r>
            <a:r>
              <a:rPr lang="en-US" sz="1600" b="1" dirty="0" err="1" smtClean="0">
                <a:solidFill>
                  <a:schemeClr val="tx1"/>
                </a:solidFill>
              </a:rPr>
              <a:t>Ikaw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mahinulsolon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luwason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Sa Espiritu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tugahi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masulob</a:t>
            </a:r>
            <a:r>
              <a:rPr lang="en-US" sz="1600" b="1" dirty="0" smtClean="0">
                <a:solidFill>
                  <a:schemeClr val="tx1"/>
                </a:solidFill>
              </a:rPr>
              <a:t>-on </a:t>
            </a:r>
            <a:r>
              <a:rPr lang="en-US" sz="1600" b="1" dirty="0" err="1" smtClean="0">
                <a:solidFill>
                  <a:schemeClr val="tx1"/>
                </a:solidFill>
              </a:rPr>
              <a:t>papahulayon</a:t>
            </a:r>
            <a:r>
              <a:rPr lang="en-US" sz="1600" b="1" dirty="0" smtClean="0">
                <a:solidFill>
                  <a:schemeClr val="tx1"/>
                </a:solidFill>
              </a:rPr>
              <a:t> Mo man.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Kaibug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kahilayan</a:t>
            </a:r>
            <a:r>
              <a:rPr lang="en-US" sz="1600" b="1" dirty="0" smtClean="0">
                <a:solidFill>
                  <a:schemeClr val="tx1"/>
                </a:solidFill>
              </a:rPr>
              <a:t>, O Jesus </a:t>
            </a:r>
            <a:r>
              <a:rPr lang="en-US" sz="1600" b="1" dirty="0" err="1" smtClean="0">
                <a:solidFill>
                  <a:schemeClr val="tx1"/>
                </a:solidFill>
              </a:rPr>
              <a:t>papason</a:t>
            </a:r>
            <a:r>
              <a:rPr lang="en-US" sz="16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Ikaw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ra’ng</a:t>
            </a:r>
            <a:r>
              <a:rPr lang="en-US" sz="1600" b="1" dirty="0" smtClean="0">
                <a:solidFill>
                  <a:schemeClr val="tx1"/>
                </a:solidFill>
              </a:rPr>
              <a:t> among </a:t>
            </a:r>
            <a:r>
              <a:rPr lang="en-US" sz="1600" b="1" dirty="0" err="1" smtClean="0">
                <a:solidFill>
                  <a:schemeClr val="tx1"/>
                </a:solidFill>
              </a:rPr>
              <a:t>paglaum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pagawson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Imong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mamatuman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pagputli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pagluwas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mahingpit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maputli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Himoa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ingon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himaya</a:t>
            </a:r>
            <a:r>
              <a:rPr lang="en-US" sz="16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Hangtud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lumuhod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 among </a:t>
            </a:r>
            <a:r>
              <a:rPr lang="en-US" sz="1600" b="1" dirty="0" err="1" smtClean="0">
                <a:solidFill>
                  <a:schemeClr val="tx1"/>
                </a:solidFill>
              </a:rPr>
              <a:t>pagdayegon</a:t>
            </a:r>
            <a:r>
              <a:rPr lang="en-US" sz="1600" b="1" dirty="0" smtClean="0">
                <a:solidFill>
                  <a:schemeClr val="tx1"/>
                </a:solidFill>
              </a:rPr>
              <a:t> 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Jesus, Hingpit Nga Gugma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Jesus, Hingpit Nga Gugma CEBUANO</dc:title>
  <dc:creator>FRONT</dc:creator>
  <cp:lastModifiedBy>FRONT</cp:lastModifiedBy>
  <cp:revision>5</cp:revision>
  <dcterms:created xsi:type="dcterms:W3CDTF">2025-08-28T16:14:03Z</dcterms:created>
  <dcterms:modified xsi:type="dcterms:W3CDTF">2025-08-30T13:14:56Z</dcterms:modified>
</cp:coreProperties>
</file>