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7E5B-9C49-42FE-92C7-415C29A2D0E5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255B3-3977-4BD9-9023-492F6486B3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 Dieu est si gra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Mon Dieu est si </a:t>
            </a:r>
            <a:r>
              <a:rPr lang="fr-FR" b="1" dirty="0" smtClean="0"/>
              <a:t>grand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8763000" cy="37338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Dieu est si grand,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Si fort et si puissant,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Rien n′est impossible à mon Dieu.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Dieu est si grand,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Si fort et si puissant,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Rien n'est impossible à mon Dieu.</a:t>
            </a:r>
          </a:p>
          <a:p>
            <a:pPr algn="l"/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Strophe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Les monts sont à Lui, les mers sont à Lui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les cieux sont sa création.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Fin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Mon Dieu est si grand,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Si fort et si puissant,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Rien n′est impossible à mon Dieu.</a:t>
            </a:r>
          </a:p>
          <a:p>
            <a:pPr algn="l"/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Dieu est si bon,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Si tendre et si aimant,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Rien n'est comparable à mon Dieu.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Mon Dieu est si bon,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Si tendre et si aimant,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Rien n'est comparable à mon Dieu.</a:t>
            </a:r>
          </a:p>
          <a:p>
            <a:pPr algn="l"/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Strophe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Il m′a tant aimé, il m′a tout donné, 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je veux le remercier.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Fin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Mon Dieu est si bon,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Si tendre et si aimant,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Rien n'est comparable à mon Dieu.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 Dieu est si grand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Dieu est si grand FRENCH</dc:title>
  <dc:creator>FRONT</dc:creator>
  <cp:lastModifiedBy>FRONT</cp:lastModifiedBy>
  <cp:revision>8</cp:revision>
  <dcterms:created xsi:type="dcterms:W3CDTF">2025-08-01T19:26:04Z</dcterms:created>
  <dcterms:modified xsi:type="dcterms:W3CDTF">2025-08-01T22:16:26Z</dcterms:modified>
</cp:coreProperties>
</file>