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663A-E5E1-4F88-B91A-C08889A81A7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5EDE-2152-40B9-BEE6-BA0E31B5A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663A-E5E1-4F88-B91A-C08889A81A7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5EDE-2152-40B9-BEE6-BA0E31B5A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663A-E5E1-4F88-B91A-C08889A81A7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5EDE-2152-40B9-BEE6-BA0E31B5A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663A-E5E1-4F88-B91A-C08889A81A7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5EDE-2152-40B9-BEE6-BA0E31B5A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663A-E5E1-4F88-B91A-C08889A81A7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5EDE-2152-40B9-BEE6-BA0E31B5A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663A-E5E1-4F88-B91A-C08889A81A7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5EDE-2152-40B9-BEE6-BA0E31B5A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663A-E5E1-4F88-B91A-C08889A81A7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5EDE-2152-40B9-BEE6-BA0E31B5A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663A-E5E1-4F88-B91A-C08889A81A7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5EDE-2152-40B9-BEE6-BA0E31B5A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663A-E5E1-4F88-B91A-C08889A81A7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5EDE-2152-40B9-BEE6-BA0E31B5A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663A-E5E1-4F88-B91A-C08889A81A7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5EDE-2152-40B9-BEE6-BA0E31B5A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663A-E5E1-4F88-B91A-C08889A81A79}" type="datetimeFigureOut">
              <a:rPr lang="en-US" smtClean="0"/>
              <a:pPr/>
              <a:t>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5EDE-2152-40B9-BEE6-BA0E31B5A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D663A-E5E1-4F88-B91A-C08889A81A7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95EDE-2152-40B9-BEE6-BA0E31B5A5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je malé světél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"/>
            <a:ext cx="44196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Moje</a:t>
            </a:r>
            <a:r>
              <a:rPr lang="en-US" b="1" dirty="0" smtClean="0"/>
              <a:t> </a:t>
            </a:r>
            <a:r>
              <a:rPr lang="en-US" b="1" dirty="0" err="1" smtClean="0"/>
              <a:t>malé</a:t>
            </a:r>
            <a:r>
              <a:rPr lang="en-US" b="1" dirty="0" smtClean="0"/>
              <a:t> </a:t>
            </a:r>
            <a:r>
              <a:rPr lang="en-US" b="1" dirty="0" err="1" smtClean="0"/>
              <a:t>světélko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7200"/>
            <a:ext cx="6172200" cy="3276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Moje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malé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svetielko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chcem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aby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hej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hej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hej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Moje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malé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svetielko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chcem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aby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Ježiš</a:t>
            </a:r>
            <a:r>
              <a:rPr lang="en-US" sz="1800" b="1" dirty="0" smtClean="0">
                <a:solidFill>
                  <a:schemeClr val="tx1"/>
                </a:solidFill>
              </a:rPr>
              <a:t> mi ho </a:t>
            </a:r>
            <a:r>
              <a:rPr lang="en-US" sz="1800" b="1" dirty="0" err="1" smtClean="0">
                <a:solidFill>
                  <a:schemeClr val="tx1"/>
                </a:solidFill>
              </a:rPr>
              <a:t>zapálil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chcem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aby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hej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hej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hej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Ježiš</a:t>
            </a:r>
            <a:r>
              <a:rPr lang="en-US" sz="1800" b="1" dirty="0" smtClean="0">
                <a:solidFill>
                  <a:schemeClr val="tx1"/>
                </a:solidFill>
              </a:rPr>
              <a:t> mi ho </a:t>
            </a:r>
            <a:r>
              <a:rPr lang="en-US" sz="1800" b="1" dirty="0" err="1" smtClean="0">
                <a:solidFill>
                  <a:schemeClr val="tx1"/>
                </a:solidFill>
              </a:rPr>
              <a:t>zapálil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chcem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aby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Nikto</a:t>
            </a:r>
            <a:r>
              <a:rPr lang="en-US" sz="1800" b="1" dirty="0" smtClean="0">
                <a:solidFill>
                  <a:schemeClr val="tx1"/>
                </a:solidFill>
              </a:rPr>
              <a:t> mi ho </a:t>
            </a:r>
            <a:r>
              <a:rPr lang="en-US" sz="1800" b="1" dirty="0" err="1" smtClean="0">
                <a:solidFill>
                  <a:schemeClr val="tx1"/>
                </a:solidFill>
              </a:rPr>
              <a:t>nezhasne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chcem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aby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hej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hej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hej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Nikto</a:t>
            </a:r>
            <a:r>
              <a:rPr lang="en-US" sz="1800" b="1" dirty="0" smtClean="0">
                <a:solidFill>
                  <a:schemeClr val="tx1"/>
                </a:solidFill>
              </a:rPr>
              <a:t> mi ho </a:t>
            </a:r>
            <a:r>
              <a:rPr lang="en-US" sz="1800" b="1" dirty="0" err="1" smtClean="0">
                <a:solidFill>
                  <a:schemeClr val="tx1"/>
                </a:solidFill>
              </a:rPr>
              <a:t>nezhasne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chcem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aby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en-US" sz="1800" b="1" dirty="0" err="1" smtClean="0">
                <a:solidFill>
                  <a:schemeClr val="tx1"/>
                </a:solidFill>
              </a:rPr>
              <a:t>Skryť</a:t>
            </a:r>
            <a:r>
              <a:rPr lang="en-US" sz="1800" b="1" dirty="0" smtClean="0">
                <a:solidFill>
                  <a:schemeClr val="tx1"/>
                </a:solidFill>
              </a:rPr>
              <a:t> ho pod </a:t>
            </a:r>
            <a:r>
              <a:rPr lang="en-US" sz="1800" b="1" dirty="0" err="1" smtClean="0">
                <a:solidFill>
                  <a:schemeClr val="tx1"/>
                </a:solidFill>
              </a:rPr>
              <a:t>nádobu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nie</a:t>
            </a:r>
            <a:r>
              <a:rPr lang="en-US" sz="1800" b="1" dirty="0" smtClean="0">
                <a:solidFill>
                  <a:schemeClr val="tx1"/>
                </a:solidFill>
              </a:rPr>
              <a:t>! </a:t>
            </a:r>
            <a:r>
              <a:rPr lang="en-US" sz="1800" b="1" dirty="0" err="1" smtClean="0">
                <a:solidFill>
                  <a:schemeClr val="tx1"/>
                </a:solidFill>
              </a:rPr>
              <a:t>chcem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aby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hej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hej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hej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Skryť</a:t>
            </a:r>
            <a:r>
              <a:rPr lang="en-US" sz="1800" b="1" dirty="0" smtClean="0">
                <a:solidFill>
                  <a:schemeClr val="tx1"/>
                </a:solidFill>
              </a:rPr>
              <a:t> ho pod </a:t>
            </a:r>
            <a:r>
              <a:rPr lang="en-US" sz="1800" b="1" dirty="0" err="1" smtClean="0">
                <a:solidFill>
                  <a:schemeClr val="tx1"/>
                </a:solidFill>
              </a:rPr>
              <a:t>nádobu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nie</a:t>
            </a:r>
            <a:r>
              <a:rPr lang="en-US" sz="1800" b="1" dirty="0" smtClean="0">
                <a:solidFill>
                  <a:schemeClr val="tx1"/>
                </a:solidFill>
              </a:rPr>
              <a:t>! </a:t>
            </a:r>
            <a:r>
              <a:rPr lang="en-US" sz="1800" b="1" dirty="0" err="1" smtClean="0">
                <a:solidFill>
                  <a:schemeClr val="tx1"/>
                </a:solidFill>
              </a:rPr>
              <a:t>chcem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aby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svietilo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117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Moje malé světélko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Moje malé světélko czech</dc:title>
  <dc:creator>FRONT</dc:creator>
  <cp:lastModifiedBy>FRONT</cp:lastModifiedBy>
  <cp:revision>7</cp:revision>
  <dcterms:created xsi:type="dcterms:W3CDTF">2025-08-08T01:06:12Z</dcterms:created>
  <dcterms:modified xsi:type="dcterms:W3CDTF">2025-08-10T23:14:10Z</dcterms:modified>
</cp:coreProperties>
</file>