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125A-0AC4-4B82-A017-74BE0C66706F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5F83-14B2-4927-B867-0CBD02B403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ha Pequen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Minha</a:t>
            </a:r>
            <a:r>
              <a:rPr lang="en-US" b="1" dirty="0"/>
              <a:t> </a:t>
            </a:r>
            <a:r>
              <a:rPr lang="en-US" b="1" dirty="0" err="1"/>
              <a:t>Pequena</a:t>
            </a:r>
            <a:r>
              <a:rPr lang="en-US" b="1" dirty="0"/>
              <a:t> </a:t>
            </a:r>
            <a:r>
              <a:rPr lang="en-US" b="1" dirty="0" smtClean="0"/>
              <a:t>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9372600" cy="28194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Vou deixar minha luz, sim, brilhar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onde quer que eu </a:t>
            </a:r>
            <a:r>
              <a:rPr lang="pt-BR" sz="1600" b="1" dirty="0" smtClean="0">
                <a:solidFill>
                  <a:schemeClr val="tx1"/>
                </a:solidFill>
              </a:rPr>
              <a:t>vá </a:t>
            </a:r>
            <a:r>
              <a:rPr lang="pt-BR" sz="1600" b="1" dirty="0" smtClean="0">
                <a:solidFill>
                  <a:schemeClr val="tx1"/>
                </a:solidFill>
              </a:rPr>
              <a:t>vou</a:t>
            </a:r>
            <a:r>
              <a:rPr lang="pt-BR" sz="1600" b="1" dirty="0" smtClean="0">
                <a:solidFill>
                  <a:schemeClr val="tx1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onde quer que eu </a:t>
            </a:r>
            <a:r>
              <a:rPr lang="pt-BR" sz="1600" b="1" dirty="0" smtClean="0">
                <a:solidFill>
                  <a:schemeClr val="tx1"/>
                </a:solidFill>
              </a:rPr>
              <a:t>vá </a:t>
            </a:r>
            <a:r>
              <a:rPr lang="pt-BR" sz="1600" b="1" dirty="0" smtClean="0">
                <a:solidFill>
                  <a:schemeClr val="tx1"/>
                </a:solidFill>
              </a:rPr>
              <a:t>vou</a:t>
            </a:r>
            <a:r>
              <a:rPr lang="pt-BR" sz="1600" b="1" dirty="0" smtClean="0">
                <a:solidFill>
                  <a:schemeClr val="tx1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onde quer que eu </a:t>
            </a:r>
            <a:r>
              <a:rPr lang="pt-BR" sz="1600" b="1" dirty="0" smtClean="0">
                <a:solidFill>
                  <a:schemeClr val="tx1"/>
                </a:solidFill>
              </a:rPr>
              <a:t>vá </a:t>
            </a:r>
            <a:r>
              <a:rPr lang="pt-BR" sz="1600" b="1" dirty="0" smtClean="0">
                <a:solidFill>
                  <a:schemeClr val="tx1"/>
                </a:solidFill>
              </a:rPr>
              <a:t>vou</a:t>
            </a:r>
            <a:r>
              <a:rPr lang="pt-BR" sz="1600" b="1" dirty="0" smtClean="0">
                <a:solidFill>
                  <a:schemeClr val="tx1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Vou deixar minha luz, sim,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</a:t>
            </a:r>
            <a:r>
              <a:rPr lang="pt-BR" sz="1600" b="1" dirty="0" smtClean="0">
                <a:solidFill>
                  <a:schemeClr val="tx1"/>
                </a:solidFill>
              </a:rPr>
              <a:t>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 pequena luz vou deixar brilhar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Vou deixar minha luz, sim, </a:t>
            </a:r>
            <a:r>
              <a:rPr lang="pt-BR" sz="1600" b="1" dirty="0" smtClean="0">
                <a:solidFill>
                  <a:schemeClr val="tx1"/>
                </a:solidFill>
              </a:rPr>
              <a:t>brilhar</a:t>
            </a:r>
          </a:p>
          <a:p>
            <a:pPr algn="l"/>
            <a:endParaRPr lang="pt-BR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90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Minha Pequena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Minha Pequena Luz portuguse</dc:title>
  <dc:creator>FRONT</dc:creator>
  <cp:lastModifiedBy>FRONT</cp:lastModifiedBy>
  <cp:revision>8</cp:revision>
  <dcterms:created xsi:type="dcterms:W3CDTF">2025-08-08T00:27:31Z</dcterms:created>
  <dcterms:modified xsi:type="dcterms:W3CDTF">2025-08-10T22:31:13Z</dcterms:modified>
</cp:coreProperties>
</file>