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25D0-CB87-4010-90BF-DB50476D19B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378B-3105-4BD5-9CCF-B1E8F6B5AE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jn kleine lichtje schij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1"/>
            <a:ext cx="54864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Mijn</a:t>
            </a:r>
            <a:r>
              <a:rPr lang="en-US" b="1" dirty="0"/>
              <a:t> </a:t>
            </a:r>
            <a:r>
              <a:rPr lang="en-US" b="1" dirty="0" err="1"/>
              <a:t>kleine</a:t>
            </a:r>
            <a:r>
              <a:rPr lang="en-US" b="1" dirty="0"/>
              <a:t> </a:t>
            </a:r>
            <a:r>
              <a:rPr lang="en-US" b="1" dirty="0" err="1"/>
              <a:t>lichtje</a:t>
            </a:r>
            <a:r>
              <a:rPr lang="en-US" b="1" dirty="0"/>
              <a:t> </a:t>
            </a:r>
            <a:r>
              <a:rPr lang="en-US" b="1" dirty="0" err="1" smtClean="0"/>
              <a:t>schijnt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25" y="762000"/>
            <a:ext cx="9906000" cy="2819400"/>
          </a:xfrm>
        </p:spPr>
        <p:txBody>
          <a:bodyPr numCol="2">
            <a:noAutofit/>
          </a:bodyPr>
          <a:lstStyle/>
          <a:p>
            <a:pPr algn="l"/>
            <a:r>
              <a:rPr lang="en-US" sz="1500" b="1" dirty="0" smtClean="0"/>
              <a:t>M</a:t>
            </a:r>
            <a:r>
              <a:rPr lang="nl-NL" sz="1500" b="1" dirty="0" smtClean="0">
                <a:solidFill>
                  <a:schemeClr val="tx1"/>
                </a:solidFill>
              </a:rPr>
              <a:t>ijn kleine lichtje schijnt, hij schijnt overal</a:t>
            </a:r>
          </a:p>
          <a:p>
            <a:pPr algn="l"/>
            <a:r>
              <a:rPr lang="en-US" sz="1500" b="1" dirty="0" smtClean="0"/>
              <a:t>M</a:t>
            </a:r>
            <a:r>
              <a:rPr lang="nl-NL" sz="1500" b="1" dirty="0" smtClean="0">
                <a:solidFill>
                  <a:schemeClr val="tx1"/>
                </a:solidFill>
              </a:rPr>
              <a:t>ijn kleine lichtje schijnt, hij schijnt overal</a:t>
            </a:r>
          </a:p>
          <a:p>
            <a:pPr algn="l"/>
            <a:r>
              <a:rPr lang="en-US" sz="1500" b="1" dirty="0" smtClean="0"/>
              <a:t>M</a:t>
            </a:r>
            <a:r>
              <a:rPr lang="nl-NL" sz="1500" b="1" dirty="0" smtClean="0">
                <a:solidFill>
                  <a:schemeClr val="tx1"/>
                </a:solidFill>
              </a:rPr>
              <a:t>ijn </a:t>
            </a:r>
            <a:r>
              <a:rPr lang="nl-NL" sz="1500" b="1" dirty="0" smtClean="0">
                <a:solidFill>
                  <a:schemeClr val="tx1"/>
                </a:solidFill>
              </a:rPr>
              <a:t>kleine lichtje schijnt,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Overal, overal, overal !</a:t>
            </a:r>
          </a:p>
          <a:p>
            <a:pPr algn="l"/>
            <a:endParaRPr lang="nl-NL" sz="1500" b="1" dirty="0" smtClean="0">
              <a:solidFill>
                <a:schemeClr val="tx1"/>
              </a:solidFill>
            </a:endParaRPr>
          </a:p>
          <a:p>
            <a:pPr algn="l"/>
            <a:endParaRPr lang="nl-NL" sz="15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‘K laat hem niet verstoppen, nee!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‘</a:t>
            </a:r>
            <a:r>
              <a:rPr lang="nl-NL" sz="1500" b="1" dirty="0" smtClean="0">
                <a:solidFill>
                  <a:schemeClr val="tx1"/>
                </a:solidFill>
              </a:rPr>
              <a:t>K</a:t>
            </a:r>
            <a:r>
              <a:rPr lang="nl-NL" sz="1500" b="1" dirty="0" smtClean="0">
                <a:solidFill>
                  <a:schemeClr val="tx1"/>
                </a:solidFill>
              </a:rPr>
              <a:t> laat hem niet verstoppen, nee!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‘</a:t>
            </a:r>
            <a:r>
              <a:rPr lang="nl-NL" sz="1500" b="1" dirty="0" smtClean="0">
                <a:solidFill>
                  <a:schemeClr val="tx1"/>
                </a:solidFill>
              </a:rPr>
              <a:t>K</a:t>
            </a:r>
            <a:r>
              <a:rPr lang="nl-NL" sz="1500" b="1" dirty="0" smtClean="0">
                <a:solidFill>
                  <a:schemeClr val="tx1"/>
                </a:solidFill>
              </a:rPr>
              <a:t> laat hem niet verstoppen, nee!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O</a:t>
            </a:r>
            <a:r>
              <a:rPr lang="nl-NL" sz="1500" b="1" dirty="0" smtClean="0">
                <a:solidFill>
                  <a:schemeClr val="tx1"/>
                </a:solidFill>
              </a:rPr>
              <a:t>veral, overal, overal !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De boze blaast hem echt niet uit,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D</a:t>
            </a:r>
            <a:r>
              <a:rPr lang="nl-NL" sz="1500" b="1" dirty="0" smtClean="0">
                <a:solidFill>
                  <a:schemeClr val="tx1"/>
                </a:solidFill>
              </a:rPr>
              <a:t>e boze blaast hem echt niet uit,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D</a:t>
            </a:r>
            <a:r>
              <a:rPr lang="nl-NL" sz="1500" b="1" dirty="0" smtClean="0">
                <a:solidFill>
                  <a:schemeClr val="tx1"/>
                </a:solidFill>
              </a:rPr>
              <a:t>e boze blaast hem echt niet uit,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O</a:t>
            </a:r>
            <a:r>
              <a:rPr lang="nl-NL" sz="1500" b="1" dirty="0" smtClean="0">
                <a:solidFill>
                  <a:schemeClr val="tx1"/>
                </a:solidFill>
              </a:rPr>
              <a:t>veral, overal, overal !</a:t>
            </a:r>
          </a:p>
          <a:p>
            <a:pPr algn="l"/>
            <a:endParaRPr lang="nl-NL" sz="1500" b="1" dirty="0" smtClean="0">
              <a:solidFill>
                <a:schemeClr val="tx1"/>
              </a:solidFill>
            </a:endParaRPr>
          </a:p>
          <a:p>
            <a:pPr algn="l"/>
            <a:endParaRPr lang="nl-NL" sz="15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Mijn lichtje schijnt tot Jezus komt,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Mijn lichtje schijnt tot Jezus komt,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Mijn lichtje schijnt tot Jezus komt, hij schijnt overal</a:t>
            </a:r>
          </a:p>
          <a:p>
            <a:pPr algn="l"/>
            <a:r>
              <a:rPr lang="nl-NL" sz="1500" b="1" dirty="0" smtClean="0">
                <a:solidFill>
                  <a:schemeClr val="tx1"/>
                </a:solidFill>
              </a:rPr>
              <a:t>O</a:t>
            </a:r>
            <a:r>
              <a:rPr lang="nl-NL" sz="1500" b="1" dirty="0" smtClean="0">
                <a:solidFill>
                  <a:schemeClr val="tx1"/>
                </a:solidFill>
              </a:rPr>
              <a:t>veral, overal, overal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154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Mijn kleine lichtje schijnt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Mijn kleine lichtje schijnt DUTCH</dc:title>
  <dc:creator>FRONT</dc:creator>
  <cp:lastModifiedBy>FRONT</cp:lastModifiedBy>
  <cp:revision>7</cp:revision>
  <dcterms:created xsi:type="dcterms:W3CDTF">2025-08-15T16:41:36Z</dcterms:created>
  <dcterms:modified xsi:type="dcterms:W3CDTF">2025-08-15T20:13:53Z</dcterms:modified>
</cp:coreProperties>
</file>