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FA5C-B606-48C5-8D8D-066AE6507435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ABE7-562F-4B44-96E6-56283C9C3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FA5C-B606-48C5-8D8D-066AE6507435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ABE7-562F-4B44-96E6-56283C9C3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FA5C-B606-48C5-8D8D-066AE6507435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ABE7-562F-4B44-96E6-56283C9C3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FA5C-B606-48C5-8D8D-066AE6507435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ABE7-562F-4B44-96E6-56283C9C3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FA5C-B606-48C5-8D8D-066AE6507435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ABE7-562F-4B44-96E6-56283C9C3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FA5C-B606-48C5-8D8D-066AE6507435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ABE7-562F-4B44-96E6-56283C9C3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FA5C-B606-48C5-8D8D-066AE6507435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ABE7-562F-4B44-96E6-56283C9C3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FA5C-B606-48C5-8D8D-066AE6507435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ABE7-562F-4B44-96E6-56283C9C3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FA5C-B606-48C5-8D8D-066AE6507435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ABE7-562F-4B44-96E6-56283C9C3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FA5C-B606-48C5-8D8D-066AE6507435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ABE7-562F-4B44-96E6-56283C9C3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FA5C-B606-48C5-8D8D-066AE6507435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DABE7-562F-4B44-96E6-56283C9C3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EFA5C-B606-48C5-8D8D-066AE6507435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DABE7-562F-4B44-96E6-56283C9C34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GOD is so Big so Strong So Mighty.jpg"/>
          <p:cNvPicPr>
            <a:picLocks noChangeAspect="1"/>
          </p:cNvPicPr>
          <p:nvPr userDrawn="1"/>
        </p:nvPicPr>
        <p:blipFill>
          <a:blip r:embed="rId14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jn God is zo gro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4572000" cy="609600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Mijn God is zo </a:t>
            </a:r>
            <a:r>
              <a:rPr lang="nl-NL" b="1" dirty="0" smtClean="0"/>
              <a:t>groot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990600"/>
            <a:ext cx="5105400" cy="4038600"/>
          </a:xfrm>
        </p:spPr>
        <p:txBody>
          <a:bodyPr>
            <a:noAutofit/>
          </a:bodyPr>
          <a:lstStyle/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Refrein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Mijn God is zo groot,  zo sterk en zo machtig.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Er ’s niets dat God niet kan doen. 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Mijn God is zo groot,  zo sterk en zo machtig.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Er ’s niets dat God niet kan doen. </a:t>
            </a:r>
          </a:p>
          <a:p>
            <a:pPr algn="l"/>
            <a:endParaRPr lang="nl-NL" sz="2000" b="1" dirty="0" smtClean="0">
              <a:solidFill>
                <a:schemeClr val="tx1"/>
              </a:solidFill>
            </a:endParaRPr>
          </a:p>
          <a:p>
            <a:pPr algn="l"/>
            <a:r>
              <a:rPr lang="nl-NL" sz="2000" b="1" dirty="0" smtClean="0">
                <a:solidFill>
                  <a:schemeClr val="tx1"/>
                </a:solidFill>
              </a:rPr>
              <a:t>1. De bergen schiep Hij, rivieren erbij,</a:t>
            </a:r>
          </a:p>
          <a:p>
            <a:pPr algn="l"/>
            <a:r>
              <a:rPr lang="nl-NL" sz="2000" b="1" dirty="0" smtClean="0">
                <a:solidFill>
                  <a:schemeClr val="tx1"/>
                </a:solidFill>
              </a:rPr>
              <a:t>de sterren maakte Hij ook!</a:t>
            </a:r>
          </a:p>
          <a:p>
            <a:pPr algn="l"/>
            <a:endParaRPr lang="nl-NL" sz="2000" b="1" dirty="0" smtClean="0">
              <a:solidFill>
                <a:schemeClr val="tx1"/>
              </a:solidFill>
            </a:endParaRPr>
          </a:p>
          <a:p>
            <a:pPr algn="l"/>
            <a:r>
              <a:rPr lang="nl-NL" sz="2000" b="1" dirty="0" smtClean="0">
                <a:solidFill>
                  <a:schemeClr val="tx1"/>
                </a:solidFill>
              </a:rPr>
              <a:t>2. Mijn Vader is Hij, Hij maakte mij blij.</a:t>
            </a:r>
          </a:p>
          <a:p>
            <a:pPr algn="l"/>
            <a:r>
              <a:rPr lang="nl-NL" sz="2000" b="1" dirty="0" smtClean="0">
                <a:solidFill>
                  <a:schemeClr val="tx1"/>
                </a:solidFill>
              </a:rPr>
              <a:t>Hij zorgt voor jou en voor mij.</a:t>
            </a:r>
          </a:p>
          <a:p>
            <a:pPr algn="l"/>
            <a:endParaRPr lang="nl-NL" sz="2000" b="1" dirty="0" smtClean="0">
              <a:solidFill>
                <a:schemeClr val="tx1"/>
              </a:solidFill>
            </a:endParaRPr>
          </a:p>
          <a:p>
            <a:pPr algn="l"/>
            <a:r>
              <a:rPr lang="nl-NL" sz="2000" b="1" dirty="0" smtClean="0">
                <a:solidFill>
                  <a:schemeClr val="tx1"/>
                </a:solidFill>
              </a:rPr>
              <a:t>3. Heb jij soms verdriet? ’t Is God die je ziet.</a:t>
            </a:r>
          </a:p>
          <a:p>
            <a:pPr algn="l"/>
            <a:r>
              <a:rPr lang="nl-NL" sz="2000" b="1" dirty="0" smtClean="0">
                <a:solidFill>
                  <a:schemeClr val="tx1"/>
                </a:solidFill>
              </a:rPr>
              <a:t>Hij legt Zijn handen op jou.</a:t>
            </a:r>
          </a:p>
          <a:p>
            <a:pPr algn="l"/>
            <a:endParaRPr lang="nl-NL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105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Mijn God is zo groot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Mijn God is zo groot dutch</dc:title>
  <dc:creator>FRONT</dc:creator>
  <cp:lastModifiedBy>FRONT</cp:lastModifiedBy>
  <cp:revision>7</cp:revision>
  <dcterms:created xsi:type="dcterms:W3CDTF">2025-08-02T02:00:24Z</dcterms:created>
  <dcterms:modified xsi:type="dcterms:W3CDTF">2025-08-02T20:51:10Z</dcterms:modified>
</cp:coreProperties>
</file>