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6D8F3-F750-4F95-93ED-0767E574B605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8D4D-CD96-4BF8-B7A9-83C5082755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ca Lumina m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Mica Lumina </a:t>
            </a:r>
            <a:r>
              <a:rPr lang="en-US" b="1" dirty="0" smtClean="0"/>
              <a:t>mea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9601200" cy="2286000"/>
          </a:xfrm>
        </p:spPr>
        <p:txBody>
          <a:bodyPr numCol="2">
            <a:noAutofit/>
          </a:bodyPr>
          <a:lstStyle/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Mică lumina mea, poate-a lumina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Mică lumina mea, poate a lumina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Lumina, lumina, lumina.</a:t>
            </a: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1. Chiar de-o-ascunzi nu va </a:t>
            </a:r>
            <a:r>
              <a:rPr lang="it-IT" sz="1600" b="1" dirty="0" smtClean="0">
                <a:solidFill>
                  <a:schemeClr val="tx1"/>
                </a:solidFill>
              </a:rPr>
              <a:t>pieri, 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Chiar de-o-ascunzi nu va </a:t>
            </a:r>
            <a:r>
              <a:rPr lang="it-IT" sz="1600" b="1" dirty="0" smtClean="0">
                <a:solidFill>
                  <a:schemeClr val="tx1"/>
                </a:solidFill>
              </a:rPr>
              <a:t>pieri, 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Lumina, lumina, lumina.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2</a:t>
            </a:r>
            <a:r>
              <a:rPr lang="it-IT" sz="1600" b="1" dirty="0" smtClean="0">
                <a:solidFill>
                  <a:schemeClr val="tx1"/>
                </a:solidFill>
              </a:rPr>
              <a:t>. Chiar satan de va sufla</a:t>
            </a:r>
            <a:r>
              <a:rPr lang="it-IT" sz="1600" b="1" dirty="0" smtClean="0">
                <a:solidFill>
                  <a:schemeClr val="tx1"/>
                </a:solidFill>
              </a:rPr>
              <a:t>,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Chiar satan de va </a:t>
            </a:r>
            <a:r>
              <a:rPr lang="it-IT" sz="1600" b="1" dirty="0" smtClean="0">
                <a:solidFill>
                  <a:schemeClr val="tx1"/>
                </a:solidFill>
              </a:rPr>
              <a:t>sufla,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Lumina, lumina, lumina.</a:t>
            </a: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endParaRPr lang="it-IT" sz="10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3. Până Isus va </a:t>
            </a:r>
            <a:r>
              <a:rPr lang="it-IT" sz="1600" b="1" dirty="0" smtClean="0">
                <a:solidFill>
                  <a:schemeClr val="tx1"/>
                </a:solidFill>
              </a:rPr>
              <a:t>veni,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Până Isus va </a:t>
            </a:r>
            <a:r>
              <a:rPr lang="it-IT" sz="1600" b="1" dirty="0" smtClean="0">
                <a:solidFill>
                  <a:schemeClr val="tx1"/>
                </a:solidFill>
              </a:rPr>
              <a:t>veni,  Ea </a:t>
            </a:r>
            <a:r>
              <a:rPr lang="it-IT" sz="1600" b="1" dirty="0" smtClean="0">
                <a:solidFill>
                  <a:schemeClr val="tx1"/>
                </a:solidFill>
              </a:rPr>
              <a:t>tot va lumina,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Lumina, lumina, lumina</a:t>
            </a:r>
            <a:r>
              <a:rPr lang="it-IT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Mica Lumina mea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Mica Lumina mea romania</dc:title>
  <dc:creator>FRONT</dc:creator>
  <cp:lastModifiedBy>FRONT</cp:lastModifiedBy>
  <cp:revision>6</cp:revision>
  <dcterms:created xsi:type="dcterms:W3CDTF">2025-08-08T00:51:41Z</dcterms:created>
  <dcterms:modified xsi:type="dcterms:W3CDTF">2025-08-13T16:09:34Z</dcterms:modified>
</cp:coreProperties>
</file>